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726-568E-4063-9F11-44948D72CA82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235-3A8F-4B1A-B968-1B38D399B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726-568E-4063-9F11-44948D72CA82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235-3A8F-4B1A-B968-1B38D399B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726-568E-4063-9F11-44948D72CA82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235-3A8F-4B1A-B968-1B38D399B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726-568E-4063-9F11-44948D72CA82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235-3A8F-4B1A-B968-1B38D399B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726-568E-4063-9F11-44948D72CA82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235-3A8F-4B1A-B968-1B38D399B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726-568E-4063-9F11-44948D72CA82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235-3A8F-4B1A-B968-1B38D399B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726-568E-4063-9F11-44948D72CA82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235-3A8F-4B1A-B968-1B38D399B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726-568E-4063-9F11-44948D72CA82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235-3A8F-4B1A-B968-1B38D399B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726-568E-4063-9F11-44948D72CA82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235-3A8F-4B1A-B968-1B38D399B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726-568E-4063-9F11-44948D72CA82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235-3A8F-4B1A-B968-1B38D399B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726-568E-4063-9F11-44948D72CA82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6235-3A8F-4B1A-B968-1B38D399B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61726-568E-4063-9F11-44948D72CA82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E6235-3A8F-4B1A-B968-1B38D399B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714488"/>
            <a:ext cx="6000792" cy="43068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</a:rPr>
              <a:t>Детское научное общество «Эврика»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Demi Cond" pitchFamily="34" charset="0"/>
            </a:endParaRPr>
          </a:p>
        </p:txBody>
      </p:sp>
      <p:pic>
        <p:nvPicPr>
          <p:cNvPr id="5" name="Picture 2" descr="I:\Флешка1\карт\опыты, эксперименты\иис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84984"/>
            <a:ext cx="2875264" cy="282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Franklin Gothic Demi Cond" pitchFamily="34" charset="0"/>
              </a:rPr>
              <a:t>Запись в детское научное общество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40960" cy="252028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Совет ДНО «Эврика» рассматривает и согласовывает тематику работы каждой секции с заместителем директора, определяет педагогов, которые будут проводить занятия и консультации. В каждой секции для учащихся проводятся занятия, связанные с темой исследовательской, творческой, проектной работы, и познавательные занятия.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:\Флешка1\карт\опыты, эксперименты\иис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306" y="5301208"/>
            <a:ext cx="2335197" cy="155679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3"/>
            <a:ext cx="2448272" cy="23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 r="20621"/>
          <a:stretch>
            <a:fillRect/>
          </a:stretch>
        </p:blipFill>
        <p:spPr bwMode="auto">
          <a:xfrm>
            <a:off x="2627784" y="3573015"/>
            <a:ext cx="2736304" cy="243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068960"/>
            <a:ext cx="24482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6480720" cy="3505944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  <a:cs typeface="Times New Roman" pitchFamily="18" charset="0"/>
              </a:rPr>
              <a:t>Спасибо </a:t>
            </a:r>
          </a:p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  <a:cs typeface="Times New Roman" pitchFamily="18" charset="0"/>
              </a:rPr>
              <a:t>за внимание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Franklin Gothic Demi Cond" pitchFamily="34" charset="0"/>
              <a:cs typeface="Times New Roman" pitchFamily="18" charset="0"/>
            </a:endParaRPr>
          </a:p>
        </p:txBody>
      </p:sp>
      <p:pic>
        <p:nvPicPr>
          <p:cNvPr id="4" name="Picture 2" descr="I:\Флешка1\карт\опыты, эксперименты\иис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37176"/>
            <a:ext cx="2731248" cy="182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Флешка1\карт\опыты, эксперименты\иисл3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239852" y="3573016"/>
            <a:ext cx="3523335" cy="23488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1124744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Demi Cond" pitchFamily="34" charset="0"/>
              </a:rPr>
              <a:t>Детское научное общество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3284985"/>
            <a:ext cx="569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«Эврика»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D:\саша\Новое изображение 7.BMP"/>
          <p:cNvPicPr/>
          <p:nvPr/>
        </p:nvPicPr>
        <p:blipFill>
          <a:blip r:embed="rId4" cstate="print"/>
          <a:srcRect l="25179" t="32638" r="30117"/>
          <a:stretch>
            <a:fillRect/>
          </a:stretch>
        </p:blipFill>
        <p:spPr bwMode="auto">
          <a:xfrm rot="187686">
            <a:off x="5076056" y="1340768"/>
            <a:ext cx="2520280" cy="2160240"/>
          </a:xfrm>
          <a:prstGeom prst="snip2DiagRect">
            <a:avLst>
              <a:gd name="adj1" fmla="val 130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648071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Franklin Gothic Demi Cond" pitchFamily="34" charset="0"/>
              </a:rPr>
              <a:t>Цели и задачи детского научного общества </a:t>
            </a:r>
            <a:endParaRPr lang="ru-RU" sz="3600" dirty="0">
              <a:latin typeface="Franklin Gothic Demi Cond" pitchFamily="34" charset="0"/>
            </a:endParaRPr>
          </a:p>
        </p:txBody>
      </p:sp>
      <p:pic>
        <p:nvPicPr>
          <p:cNvPr id="4" name="Picture 2" descr="I:\Флешка1\карт\опыты, эксперименты\иис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114811"/>
            <a:ext cx="2587232" cy="17431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05273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Расширение кругозора учащихся в области достижений отечественной и зарубежной науки.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132856"/>
            <a:ext cx="8712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Выявление наиболее одарённых учащихся в разных областях науки и развитие их творческих способностей.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21297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Активное включение учащихся в процесс самообразования и саморазвития.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741" y="4293096"/>
            <a:ext cx="2763728" cy="207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2978" y="3752359"/>
            <a:ext cx="257544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F:\фото\с телефона самсунг\.thumbnails\144352248488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9412" y="4293096"/>
            <a:ext cx="2573565" cy="207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648071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Franklin Gothic Demi Cond" pitchFamily="34" charset="0"/>
              </a:rPr>
              <a:t>Цели и задачи детского научного общества </a:t>
            </a:r>
            <a:endParaRPr lang="ru-RU" sz="3600" dirty="0"/>
          </a:p>
        </p:txBody>
      </p:sp>
      <p:pic>
        <p:nvPicPr>
          <p:cNvPr id="4" name="Picture 2" descr="I:\Флешка1\карт\опыты, эксперименты\иис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893160"/>
            <a:ext cx="2947272" cy="19648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Совершенствование умений и навыков самостоятельной работы учащихся, повышение уровня знаний и эрудиции в интересующих областях науки.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36912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проектно-исследовательской деятельности учащихся для усовершенствования процесса обучения  и профориентации.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H:\Стефания\IMG_19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437112"/>
            <a:ext cx="2808312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Franklin Gothic Demi Cond" pitchFamily="34" charset="0"/>
              </a:rPr>
              <a:t>Основные направления работы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80728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Включение в научно-исследовательскую деятельность способных учащихся в соответствии с их научными интересами.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9289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Обучение учащихся работе с литературой, формирование культуры исследования.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645024"/>
            <a:ext cx="6264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и сотрудничество с представителями науки в интересующей области знаний, оказание практической помощи в проведении экспериментальной и исследовательской работы.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140968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5892" y="4851157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:\2015-03-02 11.24.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386808" y="1046240"/>
            <a:ext cx="1750696" cy="133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Franklin Gothic Demi Cond" pitchFamily="34" charset="0"/>
              </a:rPr>
              <a:t>Основные направления работы</a:t>
            </a:r>
            <a:endParaRPr lang="ru-RU" dirty="0"/>
          </a:p>
        </p:txBody>
      </p:sp>
      <p:pic>
        <p:nvPicPr>
          <p:cNvPr id="4" name="Picture 2" descr="I:\Флешка1\карт\опыты, эксперименты\иис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171400"/>
            <a:ext cx="1903148" cy="12687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256490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Привлечение учёных к консультативной помощи учащимся.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57301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Подготовка, организация и проведение научно-практических конференций, турниров, олимпиад.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052737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индивидуальных консультаций, промежуточного и итогового контроля в ходе экспериментов и исследований учащихся.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916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J:\фото2\IMG_20160219_1415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581128"/>
            <a:ext cx="252028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F:\фото\с телефона самсунг\.thumbnails\14325514678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788025" y="4941166"/>
            <a:ext cx="2016225" cy="1440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F:\фото\с телефона самсунг\.thumbnails\1444471661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132856"/>
            <a:ext cx="172819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F:\фото\с телефона самсунг\.thumbnails\143255038551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529529">
            <a:off x="7073249" y="4794354"/>
            <a:ext cx="1803505" cy="138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Franklin Gothic Demi Cond" pitchFamily="34" charset="0"/>
              </a:rPr>
              <a:t>Запись в детское научное общество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84976" cy="33123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Запись в детское научное общество осуществляется на основании желания учащихся  участвовать в проектно-исследовательской деятельности, результатов диагностики исследований педагога-психолога и рекомендации учителя-предметника или учителя начальных классов.</a:t>
            </a:r>
          </a:p>
          <a:p>
            <a:pPr algn="l"/>
            <a:endParaRPr lang="ru-RU" dirty="0"/>
          </a:p>
        </p:txBody>
      </p:sp>
      <p:pic>
        <p:nvPicPr>
          <p:cNvPr id="4" name="Picture 2" descr="I:\Флешка1\карт\опыты, эксперименты\иис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298" y="5445224"/>
            <a:ext cx="2119174" cy="141277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37626" t="15763" r="30228"/>
          <a:stretch>
            <a:fillRect/>
          </a:stretch>
        </p:blipFill>
        <p:spPr bwMode="auto">
          <a:xfrm>
            <a:off x="5292080" y="4149080"/>
            <a:ext cx="172235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J:\фото2\IMG_20160229_1846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420" y="4603440"/>
            <a:ext cx="200238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J:\фото2\IMG_20160209_131112.jpg"/>
          <p:cNvPicPr/>
          <p:nvPr/>
        </p:nvPicPr>
        <p:blipFill>
          <a:blip r:embed="rId6" cstate="print"/>
          <a:srcRect l="20629" t="23457" r="9472" b="5350"/>
          <a:stretch>
            <a:fillRect/>
          </a:stretch>
        </p:blipFill>
        <p:spPr bwMode="auto">
          <a:xfrm>
            <a:off x="3123016" y="4402386"/>
            <a:ext cx="197437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-1270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Franklin Gothic Demi Cond" pitchFamily="34" charset="0"/>
              </a:rPr>
              <a:t>Запись в детское научное общество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8712968" cy="22098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Заявка на участие в работе детского научного общества «Эврика»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будущей работы: _____________________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Номинация: ______________________________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:\Флешка1\карт\опыты, эксперименты\иис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303268"/>
            <a:ext cx="2299200" cy="15547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980728"/>
            <a:ext cx="54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Директору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ГУО «Средняя школа №21 г. Могилёва»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Викторовой Г.А.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учаще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й,го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____ «___» класса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Ф.И.О. 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Franklin Gothic Demi Cond" pitchFamily="34" charset="0"/>
              </a:rPr>
              <a:t>Запись в детское научное общество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48" y="1016732"/>
            <a:ext cx="8136904" cy="34563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Вступив в детское научное общество, учащийся работает в одной из секций, согласно выбранной номинации, в которой проходят не только консультации, но и регулярные занятия по развитию интеллектуального потенциала и творческих способностей.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После того, как ребята определились с тематикой своих исследовательских, творческих, проектных работ и номинацией, в которой они будут работать, составляется расписание занятий и консультаций по каждой секции ДНО, определяется место и время их проведения.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:\Флешка1\карт\опыты, эксперименты\иисл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613237"/>
            <a:ext cx="1867152" cy="1244763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43981" y="4418349"/>
            <a:ext cx="2443370" cy="212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264262"/>
            <a:ext cx="2664296" cy="212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258782"/>
            <a:ext cx="2664296" cy="199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392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Детское научное общество «Эврика»</vt:lpstr>
      <vt:lpstr>Слайд 2</vt:lpstr>
      <vt:lpstr>Цели и задачи детского научного общества </vt:lpstr>
      <vt:lpstr>Цели и задачи детского научного общества </vt:lpstr>
      <vt:lpstr>Основные направления работы</vt:lpstr>
      <vt:lpstr>Основные направления работы</vt:lpstr>
      <vt:lpstr>Запись в детское научное общество</vt:lpstr>
      <vt:lpstr>Запись в детское научное общество</vt:lpstr>
      <vt:lpstr>Запись в детское научное общество</vt:lpstr>
      <vt:lpstr>Запись в детское научное общество</vt:lpstr>
      <vt:lpstr>Слайд 11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Оксана</cp:lastModifiedBy>
  <cp:revision>27</cp:revision>
  <dcterms:created xsi:type="dcterms:W3CDTF">2016-05-01T16:08:15Z</dcterms:created>
  <dcterms:modified xsi:type="dcterms:W3CDTF">2016-05-07T07:55:00Z</dcterms:modified>
</cp:coreProperties>
</file>