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0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5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4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7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9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1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6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6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7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7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477F1-E198-4826-AA3D-8CA537E5C7D9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A610-E741-4B84-AB52-F031EA463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2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17" y="0"/>
            <a:ext cx="12331217" cy="822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2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" y="0"/>
            <a:ext cx="11518232" cy="7682662"/>
          </a:xfrm>
        </p:spPr>
      </p:pic>
    </p:spTree>
    <p:extLst>
      <p:ext uri="{BB962C8B-B14F-4D97-AF65-F5344CB8AC3E}">
        <p14:creationId xmlns:p14="http://schemas.microsoft.com/office/powerpoint/2010/main" val="4094889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6" y="0"/>
            <a:ext cx="12468726" cy="7921741"/>
          </a:xfrm>
        </p:spPr>
      </p:pic>
    </p:spTree>
    <p:extLst>
      <p:ext uri="{BB962C8B-B14F-4D97-AF65-F5344CB8AC3E}">
        <p14:creationId xmlns:p14="http://schemas.microsoft.com/office/powerpoint/2010/main" val="1635798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64" y="180475"/>
            <a:ext cx="12584864" cy="7737392"/>
          </a:xfrm>
        </p:spPr>
      </p:pic>
    </p:spTree>
    <p:extLst>
      <p:ext uri="{BB962C8B-B14F-4D97-AF65-F5344CB8AC3E}">
        <p14:creationId xmlns:p14="http://schemas.microsoft.com/office/powerpoint/2010/main" val="4062370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" y="0"/>
            <a:ext cx="12138082" cy="8136308"/>
          </a:xfrm>
        </p:spPr>
      </p:pic>
    </p:spTree>
    <p:extLst>
      <p:ext uri="{BB962C8B-B14F-4D97-AF65-F5344CB8AC3E}">
        <p14:creationId xmlns:p14="http://schemas.microsoft.com/office/powerpoint/2010/main" val="3180104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5" y="0"/>
            <a:ext cx="11316710" cy="8783053"/>
          </a:xfrm>
        </p:spPr>
      </p:pic>
    </p:spTree>
    <p:extLst>
      <p:ext uri="{BB962C8B-B14F-4D97-AF65-F5344CB8AC3E}">
        <p14:creationId xmlns:p14="http://schemas.microsoft.com/office/powerpoint/2010/main" val="599243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-457200"/>
            <a:ext cx="12777538" cy="75600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27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-348916"/>
            <a:ext cx="11706725" cy="8073356"/>
          </a:xfrm>
        </p:spPr>
      </p:pic>
      <p:pic>
        <p:nvPicPr>
          <p:cNvPr id="6" name="Buratino_-_pesnya_pro_Buratino_(iPle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518" y="4220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49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-457200"/>
            <a:ext cx="12777538" cy="75600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37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2018-10-07T16:25:31Z</dcterms:created>
  <dcterms:modified xsi:type="dcterms:W3CDTF">2018-10-14T21:09:34Z</dcterms:modified>
</cp:coreProperties>
</file>