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  <p:sldId id="262" r:id="rId5"/>
    <p:sldId id="269" r:id="rId6"/>
    <p:sldId id="273" r:id="rId7"/>
    <p:sldId id="274" r:id="rId8"/>
    <p:sldId id="275" r:id="rId9"/>
    <p:sldId id="27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FB62B-EFBB-41CC-94D1-2681FA6D197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71AD-A3A9-4938-B4DB-628CAE1C5B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001056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18"/>
                <a:gridCol w="3271307"/>
                <a:gridCol w="2062731"/>
              </a:tblGrid>
              <a:tr h="3226124">
                <a:tc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множественного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sz="24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125013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214414" y="378619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071538" y="485776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357290" y="6000768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7429520" y="271462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7322363" y="375047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7322363" y="489347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7286644" y="607220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226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ОКНА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ТОЛПЫ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ГРОЗЫ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КОПНЫ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КОЛЬЦА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ДОСКИ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ВОЛНЫ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89294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857224" y="335756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85786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28662" y="5000636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857752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750595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750595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714876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607851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5572926" y="4214818"/>
            <a:ext cx="213520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5679289" y="510779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7250131" y="2607463"/>
            <a:ext cx="143670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7465239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7286644" y="421481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7322363" y="5036355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226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89294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857224" y="335756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85786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28662" y="5000636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857752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750595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750595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714876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7250131" y="2607463"/>
            <a:ext cx="143670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3339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89294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857224" y="335756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85786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28662" y="5000636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857752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750595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750595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714876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7535883" y="3536157"/>
            <a:ext cx="143670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226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89294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928662" y="350043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28662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071538" y="5072074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00628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93471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893471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57752" y="492919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3339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892943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857224" y="335756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85786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28662" y="5000636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857752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750595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750595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714876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643570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441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ЛЬЦА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1035819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000100" y="342900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28662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142976" y="5072074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72066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93471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96490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57752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715008" y="5072074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393801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536677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258072" y="2600316"/>
            <a:ext cx="171448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441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ЛЬЦА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ЛНЫ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1035819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000100" y="342900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28662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142976" y="5072074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72066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93471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96490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57752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715008" y="5072074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394595" y="4251331"/>
            <a:ext cx="142876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536677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258072" y="2600316"/>
            <a:ext cx="171448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393801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7393801" y="510779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441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ПНЫ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ЛЬЦА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ЛНЫ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1035819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000100" y="342900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28662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142976" y="5072074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72066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93471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96490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57752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715008" y="5072074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394595" y="4251331"/>
            <a:ext cx="142876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536677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258072" y="2600316"/>
            <a:ext cx="171448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393801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7393801" y="510779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67928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Орфографическая разминка</a:t>
            </a:r>
            <a:br>
              <a:rPr lang="ru-RU" dirty="0" smtClean="0"/>
            </a:br>
            <a:r>
              <a:rPr lang="ru-RU" dirty="0" smtClean="0"/>
              <a:t>«Почему такая буква?»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Безударная гласная - О -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1" cy="3549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224"/>
                <a:gridCol w="2085458"/>
                <a:gridCol w="1314991"/>
                <a:gridCol w="1700224"/>
                <a:gridCol w="1700224"/>
              </a:tblGrid>
              <a:tr h="806531"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КНО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u="sng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Безударную гласную – О-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проверь ударением.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Поставь в форму 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множествен- </a:t>
                      </a:r>
                      <a:r>
                        <a:rPr lang="ru-RU" sz="24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ного</a:t>
                      </a:r>
                      <a:r>
                        <a:rPr lang="ru-RU" sz="2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числа</a:t>
                      </a:r>
                      <a:endParaRPr lang="ru-RU" sz="2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ЛЬЦО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u="sn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ПНА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ЛПА</a:t>
                      </a:r>
                      <a:endParaRPr lang="ru-RU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ЛПЫ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ПНЫ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ЛЬЦА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65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СКИ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ЛНЫ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5400000">
            <a:off x="1035819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000100" y="3429000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28662" y="428625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142976" y="5072074"/>
            <a:ext cx="215108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072066" y="2643182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93471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96490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857752" y="500063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679289" y="260746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715008" y="528638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394595" y="4251331"/>
            <a:ext cx="142876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536677" y="346471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7258072" y="2600316"/>
            <a:ext cx="171448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393801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7393801" y="525066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679289" y="4250537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679289" y="339328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325</Words>
  <Application>Microsoft Office PowerPoint</Application>
  <PresentationFormat>Экран (4:3)</PresentationFormat>
  <Paragraphs>343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  <vt:lpstr>Орфографическая разминка «Почему такая буква?»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Орфографическая разминка «Почему такая буква?»</dc:title>
  <dc:creator>User</dc:creator>
  <cp:lastModifiedBy>пк</cp:lastModifiedBy>
  <cp:revision>7</cp:revision>
  <dcterms:created xsi:type="dcterms:W3CDTF">2015-10-31T18:29:13Z</dcterms:created>
  <dcterms:modified xsi:type="dcterms:W3CDTF">2021-04-13T18:36:38Z</dcterms:modified>
</cp:coreProperties>
</file>