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5"/>
  </p:notesMasterIdLst>
  <p:sldIdLst>
    <p:sldId id="256" r:id="rId4"/>
    <p:sldId id="267" r:id="rId5"/>
    <p:sldId id="287" r:id="rId6"/>
    <p:sldId id="288" r:id="rId7"/>
    <p:sldId id="285" r:id="rId8"/>
    <p:sldId id="270" r:id="rId9"/>
    <p:sldId id="269" r:id="rId10"/>
    <p:sldId id="271" r:id="rId11"/>
    <p:sldId id="272" r:id="rId12"/>
    <p:sldId id="280" r:id="rId13"/>
    <p:sldId id="304" r:id="rId14"/>
    <p:sldId id="289" r:id="rId15"/>
    <p:sldId id="282" r:id="rId16"/>
    <p:sldId id="298" r:id="rId17"/>
    <p:sldId id="300" r:id="rId18"/>
    <p:sldId id="301" r:id="rId19"/>
    <p:sldId id="281" r:id="rId20"/>
    <p:sldId id="286" r:id="rId21"/>
    <p:sldId id="260" r:id="rId22"/>
    <p:sldId id="273" r:id="rId23"/>
    <p:sldId id="292" r:id="rId24"/>
    <p:sldId id="275" r:id="rId25"/>
    <p:sldId id="295" r:id="rId26"/>
    <p:sldId id="279" r:id="rId27"/>
    <p:sldId id="264" r:id="rId28"/>
    <p:sldId id="303" r:id="rId29"/>
    <p:sldId id="302" r:id="rId30"/>
    <p:sldId id="294" r:id="rId31"/>
    <p:sldId id="278" r:id="rId32"/>
    <p:sldId id="305" r:id="rId33"/>
    <p:sldId id="263" r:id="rId34"/>
  </p:sldIdLst>
  <p:sldSz cx="9144000" cy="6858000" type="screen4x3"/>
  <p:notesSz cx="6858000" cy="9144000"/>
  <p:defaultTextStyle>
    <a:defPPr>
      <a:defRPr lang="be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35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73" d="100"/>
          <a:sy n="73" d="100"/>
        </p:scale>
        <p:origin x="132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040F0F-C1FD-49FA-88BC-E2305320D21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34880C9-43CB-400F-9F02-A7BD76945EE4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be-BY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 дрэва, тканіны, каляровай паперы;</a:t>
          </a:r>
        </a:p>
        <a:p>
          <a:r>
            <a:rPr lang="be-BY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валасы, усы, бровы з аўчыны і льну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CE9026-287A-4F3E-A4EA-142ED95BDB54}" type="parTrans" cxnId="{3884AB11-62CC-410E-AB99-F3522C29AC53}">
      <dgm:prSet/>
      <dgm:spPr/>
      <dgm:t>
        <a:bodyPr/>
        <a:lstStyle/>
        <a:p>
          <a:endParaRPr lang="ru-RU"/>
        </a:p>
      </dgm:t>
    </dgm:pt>
    <dgm:pt modelId="{1D53DD42-B6E3-4A4D-B75D-3211D29953DF}" type="sibTrans" cxnId="{3884AB11-62CC-410E-AB99-F3522C29AC53}">
      <dgm:prSet/>
      <dgm:spPr/>
      <dgm:t>
        <a:bodyPr/>
        <a:lstStyle/>
        <a:p>
          <a:endParaRPr lang="ru-RU"/>
        </a:p>
      </dgm:t>
    </dgm:pt>
    <dgm:pt modelId="{919B8441-44E4-482D-A860-6978FD35FCCF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be-BY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Цар, Анёл, Баба, Мужык, Каза, Мядзведзь, Гультай, Злодзей, Хітры гандляр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E8BA3D-87EC-42FC-A5E8-415E6A24F6D4}" type="parTrans" cxnId="{6F54FE13-B710-4568-874B-B1DB0E0528EE}">
      <dgm:prSet/>
      <dgm:spPr/>
      <dgm:t>
        <a:bodyPr/>
        <a:lstStyle/>
        <a:p>
          <a:endParaRPr lang="ru-RU"/>
        </a:p>
      </dgm:t>
    </dgm:pt>
    <dgm:pt modelId="{876BD4CD-1A3B-4EC7-91AB-67DFABB43E85}" type="sibTrans" cxnId="{6F54FE13-B710-4568-874B-B1DB0E0528EE}">
      <dgm:prSet/>
      <dgm:spPr/>
      <dgm:t>
        <a:bodyPr/>
        <a:lstStyle/>
        <a:p>
          <a:endParaRPr lang="ru-RU"/>
        </a:p>
      </dgm:t>
    </dgm:pt>
    <dgm:pt modelId="{152E18CF-75E3-4043-9A25-9D649245348C}" type="pres">
      <dgm:prSet presAssocID="{08040F0F-C1FD-49FA-88BC-E2305320D21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74132ECB-C125-4385-BC50-09524A95A458}" type="pres">
      <dgm:prSet presAssocID="{08040F0F-C1FD-49FA-88BC-E2305320D21F}" presName="Name1" presStyleCnt="0"/>
      <dgm:spPr/>
    </dgm:pt>
    <dgm:pt modelId="{F35FC859-929C-4947-811C-48885CB920AF}" type="pres">
      <dgm:prSet presAssocID="{08040F0F-C1FD-49FA-88BC-E2305320D21F}" presName="cycle" presStyleCnt="0"/>
      <dgm:spPr/>
    </dgm:pt>
    <dgm:pt modelId="{32DFF72A-389F-41CE-9216-AA85A861A820}" type="pres">
      <dgm:prSet presAssocID="{08040F0F-C1FD-49FA-88BC-E2305320D21F}" presName="srcNode" presStyleLbl="node1" presStyleIdx="0" presStyleCnt="2"/>
      <dgm:spPr/>
    </dgm:pt>
    <dgm:pt modelId="{C3828A8C-01AB-4ACB-833D-5758B5DDDF95}" type="pres">
      <dgm:prSet presAssocID="{08040F0F-C1FD-49FA-88BC-E2305320D21F}" presName="conn" presStyleLbl="parChTrans1D2" presStyleIdx="0" presStyleCnt="1"/>
      <dgm:spPr/>
      <dgm:t>
        <a:bodyPr/>
        <a:lstStyle/>
        <a:p>
          <a:endParaRPr lang="ru-RU"/>
        </a:p>
      </dgm:t>
    </dgm:pt>
    <dgm:pt modelId="{A77A2D66-77E9-4754-B2F3-92BD46718A94}" type="pres">
      <dgm:prSet presAssocID="{08040F0F-C1FD-49FA-88BC-E2305320D21F}" presName="extraNode" presStyleLbl="node1" presStyleIdx="0" presStyleCnt="2"/>
      <dgm:spPr/>
    </dgm:pt>
    <dgm:pt modelId="{CD7EA63B-C8B5-478D-B9D5-3220BC8DB810}" type="pres">
      <dgm:prSet presAssocID="{08040F0F-C1FD-49FA-88BC-E2305320D21F}" presName="dstNode" presStyleLbl="node1" presStyleIdx="0" presStyleCnt="2"/>
      <dgm:spPr/>
    </dgm:pt>
    <dgm:pt modelId="{812A15D9-A882-4112-B857-C1859758C5A7}" type="pres">
      <dgm:prSet presAssocID="{934880C9-43CB-400F-9F02-A7BD76945EE4}" presName="text_1" presStyleLbl="node1" presStyleIdx="0" presStyleCnt="2" custScaleY="105533" custLinFactNeighborX="292" custLinFactNeighborY="83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84F412-4CD2-4D4C-AB6B-1EFBC47675A8}" type="pres">
      <dgm:prSet presAssocID="{934880C9-43CB-400F-9F02-A7BD76945EE4}" presName="accent_1" presStyleCnt="0"/>
      <dgm:spPr/>
    </dgm:pt>
    <dgm:pt modelId="{5D1C4A17-DA7B-46AD-B0EB-FEAE49F39352}" type="pres">
      <dgm:prSet presAssocID="{934880C9-43CB-400F-9F02-A7BD76945EE4}" presName="accentRepeatNode" presStyleLbl="solidFgAcc1" presStyleIdx="0" presStyleCnt="2"/>
      <dgm:spPr>
        <a:solidFill>
          <a:srgbClr val="00B0F0"/>
        </a:solidFill>
      </dgm:spPr>
    </dgm:pt>
    <dgm:pt modelId="{DF078331-799A-4290-89B8-CB188DE45389}" type="pres">
      <dgm:prSet presAssocID="{919B8441-44E4-482D-A860-6978FD35FCCF}" presName="text_2" presStyleLbl="node1" presStyleIdx="1" presStyleCnt="2" custScaleY="1207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171890-4E50-46E1-ADFA-8C47855AB29E}" type="pres">
      <dgm:prSet presAssocID="{919B8441-44E4-482D-A860-6978FD35FCCF}" presName="accent_2" presStyleCnt="0"/>
      <dgm:spPr/>
    </dgm:pt>
    <dgm:pt modelId="{090DDE02-9A4C-4AC8-85EF-3DDA65CD2807}" type="pres">
      <dgm:prSet presAssocID="{919B8441-44E4-482D-A860-6978FD35FCCF}" presName="accentRepeatNode" presStyleLbl="solidFgAcc1" presStyleIdx="1" presStyleCnt="2"/>
      <dgm:spPr>
        <a:solidFill>
          <a:srgbClr val="00B0F0"/>
        </a:solidFill>
      </dgm:spPr>
    </dgm:pt>
  </dgm:ptLst>
  <dgm:cxnLst>
    <dgm:cxn modelId="{ACE85541-3423-42E7-9F6E-784C2C21452B}" type="presOf" srcId="{919B8441-44E4-482D-A860-6978FD35FCCF}" destId="{DF078331-799A-4290-89B8-CB188DE45389}" srcOrd="0" destOrd="0" presId="urn:microsoft.com/office/officeart/2008/layout/VerticalCurvedList"/>
    <dgm:cxn modelId="{D2C84CB8-B413-438C-B527-033C477343C7}" type="presOf" srcId="{08040F0F-C1FD-49FA-88BC-E2305320D21F}" destId="{152E18CF-75E3-4043-9A25-9D649245348C}" srcOrd="0" destOrd="0" presId="urn:microsoft.com/office/officeart/2008/layout/VerticalCurvedList"/>
    <dgm:cxn modelId="{3884AB11-62CC-410E-AB99-F3522C29AC53}" srcId="{08040F0F-C1FD-49FA-88BC-E2305320D21F}" destId="{934880C9-43CB-400F-9F02-A7BD76945EE4}" srcOrd="0" destOrd="0" parTransId="{31CE9026-287A-4F3E-A4EA-142ED95BDB54}" sibTransId="{1D53DD42-B6E3-4A4D-B75D-3211D29953DF}"/>
    <dgm:cxn modelId="{19D25263-A89C-469F-8442-0FAFF3D89024}" type="presOf" srcId="{934880C9-43CB-400F-9F02-A7BD76945EE4}" destId="{812A15D9-A882-4112-B857-C1859758C5A7}" srcOrd="0" destOrd="0" presId="urn:microsoft.com/office/officeart/2008/layout/VerticalCurvedList"/>
    <dgm:cxn modelId="{6F54FE13-B710-4568-874B-B1DB0E0528EE}" srcId="{08040F0F-C1FD-49FA-88BC-E2305320D21F}" destId="{919B8441-44E4-482D-A860-6978FD35FCCF}" srcOrd="1" destOrd="0" parTransId="{62E8BA3D-87EC-42FC-A5E8-415E6A24F6D4}" sibTransId="{876BD4CD-1A3B-4EC7-91AB-67DFABB43E85}"/>
    <dgm:cxn modelId="{497ACF4D-BE9F-401D-9D52-7832A157EA91}" type="presOf" srcId="{1D53DD42-B6E3-4A4D-B75D-3211D29953DF}" destId="{C3828A8C-01AB-4ACB-833D-5758B5DDDF95}" srcOrd="0" destOrd="0" presId="urn:microsoft.com/office/officeart/2008/layout/VerticalCurvedList"/>
    <dgm:cxn modelId="{7BA9DAE0-126E-457D-922F-17BAE07A1CE6}" type="presParOf" srcId="{152E18CF-75E3-4043-9A25-9D649245348C}" destId="{74132ECB-C125-4385-BC50-09524A95A458}" srcOrd="0" destOrd="0" presId="urn:microsoft.com/office/officeart/2008/layout/VerticalCurvedList"/>
    <dgm:cxn modelId="{7B52B872-9888-4ECC-959D-006073CC7EDA}" type="presParOf" srcId="{74132ECB-C125-4385-BC50-09524A95A458}" destId="{F35FC859-929C-4947-811C-48885CB920AF}" srcOrd="0" destOrd="0" presId="urn:microsoft.com/office/officeart/2008/layout/VerticalCurvedList"/>
    <dgm:cxn modelId="{26A24433-7822-4EC8-9CAC-C6D24113A1D7}" type="presParOf" srcId="{F35FC859-929C-4947-811C-48885CB920AF}" destId="{32DFF72A-389F-41CE-9216-AA85A861A820}" srcOrd="0" destOrd="0" presId="urn:microsoft.com/office/officeart/2008/layout/VerticalCurvedList"/>
    <dgm:cxn modelId="{74B9307A-4242-4A51-B70D-ED3FDBE3AFA1}" type="presParOf" srcId="{F35FC859-929C-4947-811C-48885CB920AF}" destId="{C3828A8C-01AB-4ACB-833D-5758B5DDDF95}" srcOrd="1" destOrd="0" presId="urn:microsoft.com/office/officeart/2008/layout/VerticalCurvedList"/>
    <dgm:cxn modelId="{CE9763C3-DBC4-4545-A086-34AF2175B33A}" type="presParOf" srcId="{F35FC859-929C-4947-811C-48885CB920AF}" destId="{A77A2D66-77E9-4754-B2F3-92BD46718A94}" srcOrd="2" destOrd="0" presId="urn:microsoft.com/office/officeart/2008/layout/VerticalCurvedList"/>
    <dgm:cxn modelId="{4100AD13-7411-43E4-B45D-8DBA428E0AB1}" type="presParOf" srcId="{F35FC859-929C-4947-811C-48885CB920AF}" destId="{CD7EA63B-C8B5-478D-B9D5-3220BC8DB810}" srcOrd="3" destOrd="0" presId="urn:microsoft.com/office/officeart/2008/layout/VerticalCurvedList"/>
    <dgm:cxn modelId="{8FF97C2B-0356-40B0-8F5B-62465E5BD798}" type="presParOf" srcId="{74132ECB-C125-4385-BC50-09524A95A458}" destId="{812A15D9-A882-4112-B857-C1859758C5A7}" srcOrd="1" destOrd="0" presId="urn:microsoft.com/office/officeart/2008/layout/VerticalCurvedList"/>
    <dgm:cxn modelId="{211B9131-0D8A-4D77-B090-7CFD90F509C4}" type="presParOf" srcId="{74132ECB-C125-4385-BC50-09524A95A458}" destId="{B184F412-4CD2-4D4C-AB6B-1EFBC47675A8}" srcOrd="2" destOrd="0" presId="urn:microsoft.com/office/officeart/2008/layout/VerticalCurvedList"/>
    <dgm:cxn modelId="{AFBF7981-9636-4D78-947C-A01B350A9C4F}" type="presParOf" srcId="{B184F412-4CD2-4D4C-AB6B-1EFBC47675A8}" destId="{5D1C4A17-DA7B-46AD-B0EB-FEAE49F39352}" srcOrd="0" destOrd="0" presId="urn:microsoft.com/office/officeart/2008/layout/VerticalCurvedList"/>
    <dgm:cxn modelId="{654EE12D-F613-4FC9-9B4F-17C74A8BFEB1}" type="presParOf" srcId="{74132ECB-C125-4385-BC50-09524A95A458}" destId="{DF078331-799A-4290-89B8-CB188DE45389}" srcOrd="3" destOrd="0" presId="urn:microsoft.com/office/officeart/2008/layout/VerticalCurvedList"/>
    <dgm:cxn modelId="{38BE1C69-74DF-41D3-BBE9-18B1A5CF68CB}" type="presParOf" srcId="{74132ECB-C125-4385-BC50-09524A95A458}" destId="{B2171890-4E50-46E1-ADFA-8C47855AB29E}" srcOrd="4" destOrd="0" presId="urn:microsoft.com/office/officeart/2008/layout/VerticalCurvedList"/>
    <dgm:cxn modelId="{6B5E22CF-FB85-431B-9D7C-96D9F2C9CA76}" type="presParOf" srcId="{B2171890-4E50-46E1-ADFA-8C47855AB29E}" destId="{090DDE02-9A4C-4AC8-85EF-3DDA65CD280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828A8C-01AB-4ACB-833D-5758B5DDDF95}">
      <dsp:nvSpPr>
        <dsp:cNvPr id="0" name=""/>
        <dsp:cNvSpPr/>
      </dsp:nvSpPr>
      <dsp:spPr>
        <a:xfrm>
          <a:off x="-4439812" y="-685874"/>
          <a:ext cx="5327998" cy="5327998"/>
        </a:xfrm>
        <a:prstGeom prst="blockArc">
          <a:avLst>
            <a:gd name="adj1" fmla="val 18900000"/>
            <a:gd name="adj2" fmla="val 2700000"/>
            <a:gd name="adj3" fmla="val 40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2A15D9-A882-4112-B857-C1859758C5A7}">
      <dsp:nvSpPr>
        <dsp:cNvPr id="0" name=""/>
        <dsp:cNvSpPr/>
      </dsp:nvSpPr>
      <dsp:spPr>
        <a:xfrm>
          <a:off x="740422" y="628126"/>
          <a:ext cx="4508501" cy="1192756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7113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e-BY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 дрэва, тканіны, каляровай паперы;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e-BY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валасы, усы, бровы з аўчыны і льну</a:t>
          </a:r>
          <a:endParaRPr lang="ru-RU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0422" y="628126"/>
        <a:ext cx="4508501" cy="1192756"/>
      </dsp:txXfrm>
    </dsp:sp>
    <dsp:sp modelId="{5D1C4A17-DA7B-46AD-B0EB-FEAE49F39352}">
      <dsp:nvSpPr>
        <dsp:cNvPr id="0" name=""/>
        <dsp:cNvSpPr/>
      </dsp:nvSpPr>
      <dsp:spPr>
        <a:xfrm>
          <a:off x="20869" y="423912"/>
          <a:ext cx="1412776" cy="1412776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078331-799A-4290-89B8-CB188DE45389}">
      <dsp:nvSpPr>
        <dsp:cNvPr id="0" name=""/>
        <dsp:cNvSpPr/>
      </dsp:nvSpPr>
      <dsp:spPr>
        <a:xfrm>
          <a:off x="727257" y="2143453"/>
          <a:ext cx="4508501" cy="1364990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7113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e-BY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Цар, Анёл, Баба, Мужык, Каза, Мядзведзь, Гультай, Злодзей, Хітры гандляр</a:t>
          </a:r>
          <a:endParaRPr lang="ru-RU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27257" y="2143453"/>
        <a:ext cx="4508501" cy="1364990"/>
      </dsp:txXfrm>
    </dsp:sp>
    <dsp:sp modelId="{090DDE02-9A4C-4AC8-85EF-3DDA65CD2807}">
      <dsp:nvSpPr>
        <dsp:cNvPr id="0" name=""/>
        <dsp:cNvSpPr/>
      </dsp:nvSpPr>
      <dsp:spPr>
        <a:xfrm>
          <a:off x="20869" y="2119560"/>
          <a:ext cx="1412776" cy="1412776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CCA978-98C9-4DAA-8031-A925F0441747}" type="datetimeFigureOut">
              <a:rPr lang="ru-RU" smtClean="0"/>
              <a:t>21.02.2019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53A068-7610-419B-A538-01E13AF832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841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C7A10-9825-4B07-845A-C0857A69247C}" type="datetimeFigureOut">
              <a:rPr lang="be-BY" smtClean="0"/>
              <a:pPr/>
              <a:t>21.02.19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83C2-2E12-4C83-9AAC-8E2D257460ED}" type="slidenum">
              <a:rPr lang="be-BY" smtClean="0"/>
              <a:pPr/>
              <a:t>‹#›</a:t>
            </a:fld>
            <a:endParaRPr lang="be-BY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C7A10-9825-4B07-845A-C0857A69247C}" type="datetimeFigureOut">
              <a:rPr lang="be-BY" smtClean="0"/>
              <a:pPr/>
              <a:t>21.02.19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83C2-2E12-4C83-9AAC-8E2D257460ED}" type="slidenum">
              <a:rPr lang="be-BY" smtClean="0"/>
              <a:pPr/>
              <a:t>‹#›</a:t>
            </a:fld>
            <a:endParaRPr lang="be-BY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C7A10-9825-4B07-845A-C0857A69247C}" type="datetimeFigureOut">
              <a:rPr lang="be-BY" smtClean="0"/>
              <a:pPr/>
              <a:t>21.02.19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83C2-2E12-4C83-9AAC-8E2D257460ED}" type="slidenum">
              <a:rPr lang="be-BY" smtClean="0"/>
              <a:pPr/>
              <a:t>‹#›</a:t>
            </a:fld>
            <a:endParaRPr lang="be-BY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D35C3B-F137-4540-B480-8B991B3465E9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21.02.2019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Андрэева І.Я., гімназія №2, г.Баранавічы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AA440-7937-4F74-A0A8-8E8C1FE703AA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462164"/>
      </p:ext>
    </p:extLst>
  </p:cSld>
  <p:clrMapOvr>
    <a:masterClrMapping/>
  </p:clrMapOvr>
  <p:transition>
    <p:strips dir="r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A239AF-6BB9-45F9-BC70-87FF7399DB6E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21.02.2019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Андрэева І.Я., гімназія №2, г.Баранавічы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4FBD14-1672-4BC3-AFE4-F2F13FCD4FC4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603348"/>
      </p:ext>
    </p:extLst>
  </p:cSld>
  <p:clrMapOvr>
    <a:masterClrMapping/>
  </p:clrMapOvr>
  <p:transition>
    <p:strips dir="r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1385A-9694-4110-9B06-8D643B08627C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21.02.2019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Андрэева І.Я., гімназія №2, г.Баранавічы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9812F-0849-4020-9D2A-39865F8D9B24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232610"/>
      </p:ext>
    </p:extLst>
  </p:cSld>
  <p:clrMapOvr>
    <a:masterClrMapping/>
  </p:clrMapOvr>
  <p:transition>
    <p:strips dir="r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38C58-BCF8-42D6-9EB1-BD1572D52179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21.02.2019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Андрэева І.Я., гімназія №2, г.Баранавічы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E2F419-ABF9-4622-98E2-EC266ECC966F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269740"/>
      </p:ext>
    </p:extLst>
  </p:cSld>
  <p:clrMapOvr>
    <a:masterClrMapping/>
  </p:clrMapOvr>
  <p:transition>
    <p:strips dir="r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B3CFCA-BE08-43C5-A62B-BEEEB8D569CD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21.02.2019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Андрэева І.Я., гімназія №2, г.Баранавічы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7092FF-13DD-40D5-9965-ABDF7BA15C0B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736041"/>
      </p:ext>
    </p:extLst>
  </p:cSld>
  <p:clrMapOvr>
    <a:masterClrMapping/>
  </p:clrMapOvr>
  <p:transition>
    <p:strips dir="r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7AC00D-0DED-4D05-830C-09DCA412E539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21.02.2019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Андрэева І.Я., гімназія №2, г.Баранавічы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49E52-BA7F-444B-A868-834E7DB38F30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972289"/>
      </p:ext>
    </p:extLst>
  </p:cSld>
  <p:clrMapOvr>
    <a:masterClrMapping/>
  </p:clrMapOvr>
  <p:transition>
    <p:strips dir="r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0F8DA3-0A60-46E1-9D98-EF24532D084C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21.02.2019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Андрэева І.Я., гімназія №2, г.Баранавічы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2518E-856F-4956-B915-C3DFBA2EAD4D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37088"/>
      </p:ext>
    </p:extLst>
  </p:cSld>
  <p:clrMapOvr>
    <a:masterClrMapping/>
  </p:clrMapOvr>
  <p:transition>
    <p:strips dir="r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8D195-0455-43DC-92F2-CACC54EB82FD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21.02.2019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Андрэева І.Я., гімназія №2, г.Баранавічы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62A0B3-BA10-4F10-8306-E74E14101E1A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770416"/>
      </p:ext>
    </p:extLst>
  </p:cSld>
  <p:clrMapOvr>
    <a:masterClrMapping/>
  </p:clrMapOvr>
  <p:transition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C7A10-9825-4B07-845A-C0857A69247C}" type="datetimeFigureOut">
              <a:rPr lang="be-BY" smtClean="0"/>
              <a:pPr/>
              <a:t>21.02.19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83C2-2E12-4C83-9AAC-8E2D257460ED}" type="slidenum">
              <a:rPr lang="be-BY" smtClean="0"/>
              <a:pPr/>
              <a:t>‹#›</a:t>
            </a:fld>
            <a:endParaRPr lang="be-BY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1E0161-C330-4563-B71C-BC334C2D2C65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21.02.2019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Андрэева І.Я., гімназія №2, г.Баранавічы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2A3E1-8C81-4450-9D42-1C7B30E69B5D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178942"/>
      </p:ext>
    </p:extLst>
  </p:cSld>
  <p:clrMapOvr>
    <a:masterClrMapping/>
  </p:clrMapOvr>
  <p:transition>
    <p:strips dir="r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629FE-3DEE-4BFC-AE40-7441001290AA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21.02.2019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Андрэева І.Я., гімназія №2, г.Баранавічы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DF7836-67FD-4C29-8CAA-235407C083B4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717394"/>
      </p:ext>
    </p:extLst>
  </p:cSld>
  <p:clrMapOvr>
    <a:masterClrMapping/>
  </p:clrMapOvr>
  <p:transition>
    <p:strips dir="r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31593D-229E-42ED-9E65-29210FB408EC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21.02.2019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Андрэева І.Я., гімназія №2, г.Баранавічы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DE590B-C1BD-4ADE-BA6F-D3414B80F157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044787"/>
      </p:ext>
    </p:extLst>
  </p:cSld>
  <p:clrMapOvr>
    <a:masterClrMapping/>
  </p:clrMapOvr>
  <p:transition>
    <p:strips dir="r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46711-0CFE-4441-A32A-47583ADD46E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21.02.2019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B0069-7D38-4189-8E44-00089F97B7E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6369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46711-0CFE-4441-A32A-47583ADD46E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21.02.2019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B0069-7D38-4189-8E44-00089F97B7E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0544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46711-0CFE-4441-A32A-47583ADD46E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21.02.2019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B0069-7D38-4189-8E44-00089F97B7E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3758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46711-0CFE-4441-A32A-47583ADD46E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21.02.2019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B0069-7D38-4189-8E44-00089F97B7E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8559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46711-0CFE-4441-A32A-47583ADD46E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21.02.2019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B0069-7D38-4189-8E44-00089F97B7E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153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46711-0CFE-4441-A32A-47583ADD46E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21.02.2019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B0069-7D38-4189-8E44-00089F97B7E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8991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46711-0CFE-4441-A32A-47583ADD46E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21.02.2019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B0069-7D38-4189-8E44-00089F97B7E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427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C7A10-9825-4B07-845A-C0857A69247C}" type="datetimeFigureOut">
              <a:rPr lang="be-BY" smtClean="0"/>
              <a:pPr/>
              <a:t>21.02.19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83C2-2E12-4C83-9AAC-8E2D257460ED}" type="slidenum">
              <a:rPr lang="be-BY" smtClean="0"/>
              <a:pPr/>
              <a:t>‹#›</a:t>
            </a:fld>
            <a:endParaRPr lang="be-BY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46711-0CFE-4441-A32A-47583ADD46E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21.02.2019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B0069-7D38-4189-8E44-00089F97B7E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1351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46711-0CFE-4441-A32A-47583ADD46E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21.02.2019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B0069-7D38-4189-8E44-00089F97B7E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4800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46711-0CFE-4441-A32A-47583ADD46E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21.02.2019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B0069-7D38-4189-8E44-00089F97B7E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1081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46711-0CFE-4441-A32A-47583ADD46E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21.02.2019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B0069-7D38-4189-8E44-00089F97B7E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713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C7A10-9825-4B07-845A-C0857A69247C}" type="datetimeFigureOut">
              <a:rPr lang="be-BY" smtClean="0"/>
              <a:pPr/>
              <a:t>21.02.19</a:t>
            </a:fld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83C2-2E12-4C83-9AAC-8E2D257460ED}" type="slidenum">
              <a:rPr lang="be-BY" smtClean="0"/>
              <a:pPr/>
              <a:t>‹#›</a:t>
            </a:fld>
            <a:endParaRPr lang="be-BY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C7A10-9825-4B07-845A-C0857A69247C}" type="datetimeFigureOut">
              <a:rPr lang="be-BY" smtClean="0"/>
              <a:pPr/>
              <a:t>21.02.19</a:t>
            </a:fld>
            <a:endParaRPr lang="be-BY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83C2-2E12-4C83-9AAC-8E2D257460ED}" type="slidenum">
              <a:rPr lang="be-BY" smtClean="0"/>
              <a:pPr/>
              <a:t>‹#›</a:t>
            </a:fld>
            <a:endParaRPr lang="be-BY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C7A10-9825-4B07-845A-C0857A69247C}" type="datetimeFigureOut">
              <a:rPr lang="be-BY" smtClean="0"/>
              <a:pPr/>
              <a:t>21.02.19</a:t>
            </a:fld>
            <a:endParaRPr lang="be-BY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83C2-2E12-4C83-9AAC-8E2D257460ED}" type="slidenum">
              <a:rPr lang="be-BY" smtClean="0"/>
              <a:pPr/>
              <a:t>‹#›</a:t>
            </a:fld>
            <a:endParaRPr lang="be-BY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C7A10-9825-4B07-845A-C0857A69247C}" type="datetimeFigureOut">
              <a:rPr lang="be-BY" smtClean="0"/>
              <a:pPr/>
              <a:t>21.02.19</a:t>
            </a:fld>
            <a:endParaRPr lang="be-BY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83C2-2E12-4C83-9AAC-8E2D257460ED}" type="slidenum">
              <a:rPr lang="be-BY" smtClean="0"/>
              <a:pPr/>
              <a:t>‹#›</a:t>
            </a:fld>
            <a:endParaRPr lang="be-BY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C7A10-9825-4B07-845A-C0857A69247C}" type="datetimeFigureOut">
              <a:rPr lang="be-BY" smtClean="0"/>
              <a:pPr/>
              <a:t>21.02.19</a:t>
            </a:fld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83C2-2E12-4C83-9AAC-8E2D257460ED}" type="slidenum">
              <a:rPr lang="be-BY" smtClean="0"/>
              <a:pPr/>
              <a:t>‹#›</a:t>
            </a:fld>
            <a:endParaRPr lang="be-BY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e-BY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C7A10-9825-4B07-845A-C0857A69247C}" type="datetimeFigureOut">
              <a:rPr lang="be-BY" smtClean="0"/>
              <a:pPr/>
              <a:t>21.02.19</a:t>
            </a:fld>
            <a:endParaRPr lang="be-BY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083C2-2E12-4C83-9AAC-8E2D257460ED}" type="slidenum">
              <a:rPr lang="be-BY" smtClean="0"/>
              <a:pPr/>
              <a:t>‹#›</a:t>
            </a:fld>
            <a:endParaRPr lang="be-BY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t="-2000"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be-BY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e-BY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C7A10-9825-4B07-845A-C0857A69247C}" type="datetimeFigureOut">
              <a:rPr lang="be-BY" smtClean="0"/>
              <a:pPr/>
              <a:t>21.02.19</a:t>
            </a:fld>
            <a:endParaRPr lang="be-BY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e-BY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083C2-2E12-4C83-9AAC-8E2D257460ED}" type="slidenum">
              <a:rPr lang="be-BY" smtClean="0"/>
              <a:pPr/>
              <a:t>‹#›</a:t>
            </a:fld>
            <a:endParaRPr lang="be-B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e-B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lum bright="-15000" contrast="30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ECDB2-AB78-464A-B1C9-5C1C9567F4DB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21.02.2019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Андрэева І.Я., гімназія №2, г.Баранавічы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5DD690-4194-44AF-928C-319E4266B387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250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strips dir="rd"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46711-0CFE-4441-A32A-47583ADD46E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21.02.2019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B0069-7D38-4189-8E44-00089F97B7E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743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be.wikipedia.org/wiki/%D0%93%D0%BE%D1%80%D0%B0%D0%B4_%D0%9D%D1%8F%D1%81%D0%B2%D1%96%D0%B6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be.wikipedia.org/wiki/%D0%A8%D0%BB%D1%8F%D1%85%D1%82%D0%B0" TargetMode="External"/><Relationship Id="rId4" Type="http://schemas.openxmlformats.org/officeDocument/2006/relationships/hyperlink" Target="http://be.wikipedia.org/wiki/%D0%A4%D1%80%D0%B0%D0%BD%D1%86%D1%96%D1%88%D0%BA%D0%B0_%D0%A3%D1%80%D1%88%D1%83%D0%BB%D1%8F_%D0%A0%D0%B0%D0%B4%D0%B7%D1%96%D0%B2%D1%96%D0%BB_%D0%B7_%D0%92%D1%96%D1%88%D0%BD%D1%8F%D0%B2%D0%B5%D1%86%D0%BA%D1%96%D1%85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be.wikipedia.org/wiki/%D0%A2%D0%B0%D0%BD%D0%B5%D1%86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3571876"/>
            <a:ext cx="6400800" cy="1752600"/>
          </a:xfrm>
        </p:spPr>
        <p:txBody>
          <a:bodyPr>
            <a:normAutofit/>
          </a:bodyPr>
          <a:lstStyle/>
          <a:p>
            <a:r>
              <a:rPr lang="be-BY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Мая Радзіма – Беларусь</a:t>
            </a:r>
          </a:p>
          <a:p>
            <a:r>
              <a:rPr lang="be-BY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 клас</a:t>
            </a:r>
            <a:endParaRPr lang="be-BY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7" descr="Слонимский театр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216" y="3356992"/>
            <a:ext cx="2014430" cy="3000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Содержимое 5" descr="батлейк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7" y="428604"/>
            <a:ext cx="4185458" cy="2712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238" r="3744" b="16329"/>
          <a:stretch/>
        </p:blipFill>
        <p:spPr>
          <a:xfrm>
            <a:off x="467544" y="1772816"/>
            <a:ext cx="8254658" cy="41764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9792" y="620688"/>
            <a:ext cx="34983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Тэма  ўрока</a:t>
            </a:r>
            <a:endParaRPr lang="ru-RU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92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Задачы ўрока</a:t>
            </a:r>
            <a:endParaRPr lang="be-BY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spcBef>
                <a:spcPts val="0"/>
              </a:spcBef>
              <a:buFontTx/>
              <a:buChar char="-"/>
            </a:pPr>
            <a:r>
              <a:rPr lang="be-BY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калі ўзнік </a:t>
            </a:r>
            <a:r>
              <a:rPr lang="be-BY" sz="2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 </a:t>
            </a:r>
            <a:r>
              <a:rPr lang="be-BY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 развіваўся </a:t>
            </a:r>
            <a:r>
              <a:rPr lang="be-BY" sz="2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народны </a:t>
            </a:r>
            <a:r>
              <a:rPr lang="be-BY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лялечны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be-BY" sz="2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be-BY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тэатр - батлейка</a:t>
            </a:r>
            <a:r>
              <a:rPr lang="be-BY" sz="2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endParaRPr lang="ru-RU" sz="2800" dirty="0"/>
          </a:p>
          <a:p>
            <a:pPr marL="66040" lvl="0" indent="0" algn="just">
              <a:buNone/>
            </a:pPr>
            <a:r>
              <a:rPr lang="be-BY" sz="2800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высветлім</a:t>
            </a:r>
            <a:r>
              <a:rPr lang="be-BY" sz="28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be-BY" sz="2800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 </a:t>
            </a:r>
            <a:r>
              <a:rPr lang="be-BY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ўклад унеслі С.Полацкі,</a:t>
            </a:r>
          </a:p>
          <a:p>
            <a:pPr marL="66040" lvl="0" indent="0" algn="just">
              <a:buNone/>
            </a:pPr>
            <a:r>
              <a:rPr lang="be-BY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Агінскія </a:t>
            </a:r>
            <a:r>
              <a:rPr lang="be-BY" sz="28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ў </a:t>
            </a:r>
            <a:r>
              <a:rPr lang="be-BY" sz="2800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развіццё </a:t>
            </a:r>
            <a:r>
              <a:rPr lang="be-BY" sz="28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тэатральнага і музычнага мастацтва. </a:t>
            </a:r>
            <a:endParaRPr lang="be-BY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endParaRPr lang="be-BY" sz="4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be-BY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04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363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654032"/>
          </a:xfrm>
        </p:spPr>
        <p:txBody>
          <a:bodyPr>
            <a:normAutofit/>
          </a:bodyPr>
          <a:lstStyle/>
          <a:p>
            <a:r>
              <a:rPr lang="be-BY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Батлейка – народны лялечны тэатр</a:t>
            </a:r>
            <a:endParaRPr lang="be-BY" sz="36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712" y="2041361"/>
            <a:ext cx="3607377" cy="2843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047400" y="970286"/>
            <a:ext cx="44402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Пачаў існаваць у </a:t>
            </a:r>
            <a:r>
              <a:rPr lang="be-BY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ст</a:t>
            </a:r>
            <a:r>
              <a:rPr lang="be-BY" sz="2800" dirty="0" smtClean="0">
                <a:solidFill>
                  <a:srgbClr val="C00000"/>
                </a:solidFill>
              </a:rPr>
              <a:t>.</a:t>
            </a:r>
            <a:endParaRPr lang="ru-RU" sz="2800" dirty="0">
              <a:solidFill>
                <a:srgbClr val="C00000"/>
              </a:solidFill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3645429130"/>
              </p:ext>
            </p:extLst>
          </p:nvPr>
        </p:nvGraphicFramePr>
        <p:xfrm>
          <a:off x="3570370" y="1485015"/>
          <a:ext cx="5256628" cy="39562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681310" y="2348551"/>
            <a:ext cx="1343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Лялькі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79215" y="3933056"/>
            <a:ext cx="15757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e-BY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Галоўныя</a:t>
            </a:r>
          </a:p>
          <a:p>
            <a:pPr algn="ctr"/>
            <a:r>
              <a:rPr lang="be-BY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героі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25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1689" t="2428" r="1550" b="217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547664" y="332656"/>
            <a:ext cx="64476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Самы </a:t>
            </a:r>
            <a:r>
              <a:rPr lang="be-BY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распаўсюджаны </a:t>
            </a:r>
            <a:r>
              <a:rPr lang="be-BY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e-BY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шпянёвы</a:t>
            </a:r>
            <a:r>
              <a:rPr lang="be-BY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be-BY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тып лялек.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55266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620688"/>
            <a:ext cx="856895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be-BY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Звычайнымі народнымі музычнымі інструментамі </a:t>
            </a:r>
          </a:p>
          <a:p>
            <a:pPr lvl="0" algn="ctr">
              <a:lnSpc>
                <a:spcPct val="115000"/>
              </a:lnSpc>
            </a:pPr>
            <a:r>
              <a:rPr lang="be-BY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 Беларусі былі: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be-BY" sz="2400" b="1" dirty="0">
                <a:solidFill>
                  <a:srgbClr val="4BACC6">
                    <a:lumMod val="75000"/>
                  </a:srgbClr>
                </a:solidFill>
                <a:latin typeface="Arial"/>
                <a:ea typeface="Calibri"/>
                <a:cs typeface="Times New Roman"/>
              </a:rPr>
              <a:t>           </a:t>
            </a:r>
            <a:r>
              <a:rPr lang="be-BY" sz="2400" b="1" dirty="0">
                <a:latin typeface="Arial"/>
                <a:ea typeface="Calibri"/>
                <a:cs typeface="Times New Roman"/>
              </a:rPr>
              <a:t>ражкі                      дуда                       цымбалы</a:t>
            </a:r>
            <a:endParaRPr lang="ru-RU" sz="2400" b="1" dirty="0">
              <a:ea typeface="Calibri"/>
              <a:cs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84" y="2186241"/>
            <a:ext cx="2682472" cy="1579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5424" y="2180144"/>
            <a:ext cx="2639797" cy="15911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9189" y="2206381"/>
            <a:ext cx="2619375" cy="155886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51094" y="4014610"/>
            <a:ext cx="7776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sz="2400" b="1" dirty="0">
                <a:latin typeface="Arial"/>
                <a:ea typeface="Calibri"/>
                <a:cs typeface="Times New Roman"/>
              </a:rPr>
              <a:t>скрыпка </a:t>
            </a:r>
            <a:r>
              <a:rPr lang="be-BY" sz="2400" b="1" dirty="0" smtClean="0">
                <a:latin typeface="Arial"/>
                <a:ea typeface="Calibri"/>
                <a:cs typeface="Times New Roman"/>
              </a:rPr>
              <a:t>                    бубен                           ліра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414" y="4811155"/>
            <a:ext cx="2501042" cy="14401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0226" y="4798240"/>
            <a:ext cx="2207691" cy="14530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654987">
            <a:off x="6869010" y="4605878"/>
            <a:ext cx="2179207" cy="15244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093960">
            <a:off x="5677712" y="4223749"/>
            <a:ext cx="1371719" cy="2280102"/>
          </a:xfrm>
          <a:prstGeom prst="rect">
            <a:avLst/>
          </a:prstGeom>
        </p:spPr>
      </p:pic>
      <p:cxnSp>
        <p:nvCxnSpPr>
          <p:cNvPr id="3" name="Прямая соединительная линия 2"/>
          <p:cNvCxnSpPr/>
          <p:nvPr/>
        </p:nvCxnSpPr>
        <p:spPr>
          <a:xfrm flipV="1">
            <a:off x="4572000" y="1628800"/>
            <a:ext cx="144016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463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Бел.дуда и лир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188640"/>
            <a:ext cx="8784976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20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Віфлеем-балей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008" y="188640"/>
            <a:ext cx="8821488" cy="586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4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476672"/>
            <a:ext cx="74888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7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П’еса</a:t>
            </a:r>
          </a:p>
          <a:p>
            <a:pPr algn="ctr"/>
            <a:r>
              <a:rPr lang="be-BY" sz="72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«ЦАР   ІРАД»</a:t>
            </a:r>
            <a:endParaRPr lang="ru-RU" sz="8800" dirty="0">
              <a:solidFill>
                <a:srgbClr val="C00000"/>
              </a:solidFill>
            </a:endParaRPr>
          </a:p>
        </p:txBody>
      </p:sp>
      <p:pic>
        <p:nvPicPr>
          <p:cNvPr id="3" name="Святы вечар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99792" y="3169615"/>
            <a:ext cx="3213982" cy="258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4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be-BY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Сімяон Полацкі – </a:t>
            </a:r>
            <a:r>
              <a:rPr lang="be-BY" sz="3200" b="1" dirty="0" smtClean="0">
                <a:latin typeface="Times New Roman" pitchFamily="18" charset="0"/>
                <a:cs typeface="Times New Roman" pitchFamily="18" charset="0"/>
              </a:rPr>
              <a:t>1629-1680 гг.</a:t>
            </a:r>
            <a:endParaRPr lang="be-BY" sz="3200" dirty="0"/>
          </a:p>
        </p:txBody>
      </p:sp>
      <p:pic>
        <p:nvPicPr>
          <p:cNvPr id="5" name="Содержимое 4" descr="Семеон Полоцкий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885" y="1779487"/>
            <a:ext cx="3829224" cy="3144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211960" y="1473223"/>
            <a:ext cx="44748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(Самуіл Гаўрылавіч </a:t>
            </a:r>
          </a:p>
          <a:p>
            <a:pPr algn="ctr"/>
            <a:r>
              <a:rPr lang="be-BY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Пятроўскі-Сітніяновіч) – </a:t>
            </a:r>
          </a:p>
          <a:p>
            <a:pPr algn="ctr"/>
            <a:r>
              <a:rPr lang="be-BY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асветнік </a:t>
            </a:r>
          </a:p>
          <a:p>
            <a:pPr algn="ctr"/>
            <a:r>
              <a:rPr lang="be-BY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паэт</a:t>
            </a:r>
          </a:p>
          <a:p>
            <a:pPr algn="ctr"/>
            <a:r>
              <a:rPr lang="be-BY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настаўнік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be-BY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прапаведнік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4888536"/>
            <a:ext cx="47714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be-BY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be-BY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Адкрыў друкарню</a:t>
            </a:r>
          </a:p>
          <a:p>
            <a:pPr lvl="0" algn="just">
              <a:defRPr/>
            </a:pPr>
            <a:r>
              <a:rPr lang="be-BY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►</a:t>
            </a:r>
            <a:r>
              <a:rPr lang="be-BY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Склаў "</a:t>
            </a:r>
            <a:r>
              <a:rPr lang="be-BY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Буквар</a:t>
            </a:r>
            <a:r>
              <a:rPr lang="be-BY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(1679 г.)</a:t>
            </a:r>
          </a:p>
          <a:p>
            <a:pPr lvl="0" algn="just">
              <a:defRPr/>
            </a:pPr>
            <a:r>
              <a:rPr lang="be-BY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►Сабраў вялікую бібліятэку</a:t>
            </a:r>
          </a:p>
          <a:p>
            <a:pPr lvl="0" algn="just">
              <a:defRPr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70444" y="1018414"/>
            <a:ext cx="55699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“праслаўлены ў вяках палачанін</a:t>
            </a:r>
            <a:r>
              <a:rPr lang="be-BY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endParaRPr lang="ru-RU" sz="3600" b="1" i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74879" y="3844081"/>
            <a:ext cx="1453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Тэатр</a:t>
            </a:r>
            <a:r>
              <a:rPr kumimoji="0" lang="be-BY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45669" y="3790414"/>
            <a:ext cx="34290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прыдворны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5628141" y="4475688"/>
            <a:ext cx="821239" cy="13685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5652213" y="4120294"/>
            <a:ext cx="893456" cy="21137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1492095" y="5278103"/>
            <a:ext cx="13948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be-BY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ст.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8710" y="4781055"/>
            <a:ext cx="3063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Заснавальнік тэатра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pptforschool.ru/fony/00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26722"/>
            <a:ext cx="6768752" cy="507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55776" y="2557063"/>
            <a:ext cx="5400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Гісторыя –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прадмет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складаны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цікавы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жаданы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зможам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многае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пазнаць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spcAft>
                <a:spcPts val="0"/>
              </a:spcAft>
            </a:pP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Калі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аддана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e-BY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будзем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працаваць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4913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764704"/>
            <a:ext cx="8229600" cy="1143000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lang="be-BY" sz="3100" b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Старонкі «Буквара» Сімяона </a:t>
            </a:r>
            <a:r>
              <a:rPr lang="be-BY" sz="31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Полацкага</a:t>
            </a:r>
            <a:r>
              <a:rPr lang="be-BY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be-BY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be-BY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be-BY" sz="20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(1679 г.)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640" y="1642267"/>
            <a:ext cx="6461568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0803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481236"/>
            <a:ext cx="8229600" cy="1143000"/>
          </a:xfrm>
        </p:spPr>
        <p:txBody>
          <a:bodyPr>
            <a:noAutofit/>
          </a:bodyPr>
          <a:lstStyle/>
          <a:p>
            <a:pPr lvl="0" indent="539750" fontAlgn="base">
              <a:spcAft>
                <a:spcPct val="0"/>
              </a:spcAft>
            </a:pPr>
            <a:r>
              <a:rPr lang="be-BY" sz="24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25 сакавіка 1994 г</a:t>
            </a:r>
            <a:r>
              <a:rPr lang="be-BY" sz="24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у Полацку </a:t>
            </a:r>
            <a:r>
              <a:rPr lang="be-BY" sz="24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адкрыўся </a:t>
            </a:r>
            <a:r>
              <a:rPr lang="be-BY" sz="2400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be-BY" sz="2400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be-BY" sz="2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музей-бібліятэка</a:t>
            </a:r>
            <a:r>
              <a:rPr lang="be-BY" sz="2400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be-BY" sz="24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Сімяона </a:t>
            </a:r>
            <a:r>
              <a:rPr lang="be-BY" sz="2400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Полацкага</a:t>
            </a:r>
            <a:r>
              <a:rPr lang="be-BY" sz="2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be-BY" sz="2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606" y="1052736"/>
            <a:ext cx="7746787" cy="551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1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Сімяон Полацкі"/>
          <p:cNvPicPr>
            <a:picLocks noChangeAspect="1" noChangeArrowheads="1"/>
          </p:cNvPicPr>
          <p:nvPr/>
        </p:nvPicPr>
        <p:blipFill>
          <a:blip r:embed="rId2"/>
          <a:srcRect r="4117" b="634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762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34888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Уласныя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тэатры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04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 descr="Полотно"/>
          <p:cNvSpPr>
            <a:spLocks noChangeArrowheads="1"/>
          </p:cNvSpPr>
          <p:nvPr/>
        </p:nvSpPr>
        <p:spPr bwMode="auto">
          <a:xfrm>
            <a:off x="1042988" y="6008688"/>
            <a:ext cx="7129462" cy="588962"/>
          </a:xfrm>
          <a:prstGeom prst="rect">
            <a:avLst/>
          </a:prstGeom>
          <a:blipFill dpi="0" rotWithShape="0">
            <a:blip r:embed="rId3">
              <a:alphaModFix amt="60000"/>
            </a:blip>
            <a:srcRect/>
            <a:tile tx="0" ty="0" sx="100000" sy="100000" flip="none" algn="tl"/>
          </a:blipFill>
          <a:ln w="9525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Нясвіжскі замак Радзівілаў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54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Несвижский_театр_Радзивиллов.Декорации_к_спектаклям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7" y="571480"/>
            <a:ext cx="3887783" cy="2857520"/>
          </a:xfrm>
        </p:spPr>
      </p:pic>
      <p:sp>
        <p:nvSpPr>
          <p:cNvPr id="4" name="Прямоугольник 3"/>
          <p:cNvSpPr/>
          <p:nvPr/>
        </p:nvSpPr>
        <p:spPr>
          <a:xfrm>
            <a:off x="4355976" y="571480"/>
            <a:ext cx="457203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be-BY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эатр </a:t>
            </a:r>
          </a:p>
          <a:p>
            <a:pPr algn="ctr"/>
            <a:r>
              <a:rPr lang="be-BY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князёў Радзівілаў</a:t>
            </a:r>
            <a:r>
              <a:rPr lang="be-BY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be-BY" sz="3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be-BY" sz="3200" dirty="0" smtClean="0">
                <a:latin typeface="Times New Roman" pitchFamily="18" charset="0"/>
                <a:cs typeface="Times New Roman" pitchFamily="18" charset="0"/>
              </a:rPr>
              <a:t>які ў </a:t>
            </a:r>
            <a:r>
              <a:rPr lang="be-BY" sz="3200" dirty="0">
                <a:latin typeface="Times New Roman" pitchFamily="18" charset="0"/>
                <a:cs typeface="Times New Roman" pitchFamily="18" charset="0"/>
              </a:rPr>
              <a:t>1740—1791 гадах дзейнічаў </a:t>
            </a:r>
            <a:r>
              <a:rPr lang="be-BY" sz="3200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be-BY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3" tooltip="Горад Нясвіж"/>
              </a:rPr>
              <a:t>Нясвіжы</a:t>
            </a:r>
            <a:r>
              <a:rPr lang="be-BY" sz="32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be-BY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3861048"/>
            <a:ext cx="78488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e-BY" sz="2400" dirty="0" smtClean="0">
                <a:latin typeface="Times New Roman" pitchFamily="18" charset="0"/>
                <a:cs typeface="Times New Roman" pitchFamily="18" charset="0"/>
              </a:rPr>
              <a:t>З 1746 тэатр кіраваўся княгіняй </a:t>
            </a:r>
            <a:r>
              <a:rPr lang="be-BY" sz="2400" dirty="0" smtClean="0">
                <a:latin typeface="Times New Roman" pitchFamily="18" charset="0"/>
                <a:cs typeface="Times New Roman" pitchFamily="18" charset="0"/>
                <a:hlinkClick r:id="rId4" tooltip="Францішка Уршуля Радзівіл з Вішнявецкіх"/>
              </a:rPr>
              <a:t>Францішкай Уршуляй Радзівіл</a:t>
            </a:r>
            <a:r>
              <a:rPr lang="be-BY" sz="2400" dirty="0" smtClean="0">
                <a:latin typeface="Times New Roman" pitchFamily="18" charset="0"/>
                <a:cs typeface="Times New Roman" pitchFamily="18" charset="0"/>
              </a:rPr>
              <a:t>. У спектаклях разам з прыгоннымі ўдзельнічалі члены княжацкай сям'і, </a:t>
            </a:r>
            <a:r>
              <a:rPr lang="be-BY" sz="2400" dirty="0" smtClean="0">
                <a:latin typeface="Times New Roman" pitchFamily="18" charset="0"/>
                <a:cs typeface="Times New Roman" pitchFamily="18" charset="0"/>
                <a:hlinkClick r:id="rId5" tooltip="Шляхта"/>
              </a:rPr>
              <a:t>шляхта</a:t>
            </a:r>
            <a:r>
              <a:rPr lang="be-BY" sz="2400" dirty="0" smtClean="0">
                <a:latin typeface="Times New Roman" pitchFamily="18" charset="0"/>
                <a:cs typeface="Times New Roman" pitchFamily="18" charset="0"/>
              </a:rPr>
              <a:t>, кадэты нясвіжскага корпуса, наёмныя акцёры.</a:t>
            </a:r>
            <a:endParaRPr lang="be-BY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47667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be-BY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Міхал Казімір Агінскі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Міхал Казімір Агінскі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373" y="1268760"/>
            <a:ext cx="8775253" cy="4936513"/>
          </a:xfrm>
        </p:spPr>
      </p:pic>
    </p:spTree>
    <p:extLst>
      <p:ext uri="{BB962C8B-B14F-4D97-AF65-F5344CB8AC3E}">
        <p14:creationId xmlns:p14="http://schemas.microsoft.com/office/powerpoint/2010/main" val="12081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2"/>
          <p:cNvSpPr txBox="1">
            <a:spLocks noChangeArrowheads="1"/>
          </p:cNvSpPr>
          <p:nvPr/>
        </p:nvSpPr>
        <p:spPr bwMode="auto">
          <a:xfrm>
            <a:off x="3779912" y="377796"/>
            <a:ext cx="4891414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be-BY" sz="24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lang="be-BY" sz="24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be-BY" sz="24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цягам часу на тэрыторыі Беларусі з’явіўся сапраўдны </a:t>
            </a:r>
            <a:endParaRPr lang="be-BY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be-BY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тэатр у Слоніме,</a:t>
            </a:r>
            <a:r>
              <a:rPr lang="be-BY" sz="24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be-BY" sz="2400" dirty="0" smtClean="0">
              <a:solidFill>
                <a:prstClr val="black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be-BY" sz="2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 </a:t>
            </a:r>
            <a:r>
              <a:rPr lang="be-BY" sz="24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арганізаваў і пабудаваў </a:t>
            </a:r>
            <a:endParaRPr lang="be-BY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Міхал </a:t>
            </a:r>
            <a:r>
              <a:rPr kumimoji="0" lang="be-BY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Казімір </a:t>
            </a:r>
            <a:r>
              <a:rPr kumimoji="0" lang="be-BY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Агінскі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be-BY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(1729–1800</a:t>
            </a:r>
            <a:r>
              <a:rPr lang="be-BY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spcAft>
                <a:spcPts val="0"/>
              </a:spcAft>
            </a:pPr>
            <a:r>
              <a:rPr lang="be-BY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дзяржаўны  дзеяч</a:t>
            </a:r>
            <a:endParaRPr lang="ru-RU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be-BY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пісьменнік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be-BY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жывапісец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be-BY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кампазітар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be-BY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музыкант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18 ст.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5191" y="5259947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539750" algn="just" fontAlgn="base">
              <a:spcBef>
                <a:spcPct val="0"/>
              </a:spcBef>
              <a:spcAft>
                <a:spcPct val="0"/>
              </a:spcAft>
            </a:pPr>
            <a:r>
              <a:rPr lang="be-BY" sz="24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lang="be-BY" sz="2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аснаваў </a:t>
            </a:r>
            <a:r>
              <a:rPr lang="be-BY" sz="2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балетную і музычную</a:t>
            </a:r>
            <a:r>
              <a:rPr lang="be-BY" sz="2400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be-BY" sz="24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школы, вандроўны тэатр «на шасці колах», «вялікі плывучы тэатр»  і  </a:t>
            </a:r>
            <a:r>
              <a:rPr lang="be-BY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«Дом оперы».</a:t>
            </a:r>
          </a:p>
          <a:p>
            <a:pPr lvl="0" indent="539750" algn="just" fontAlgn="base">
              <a:spcBef>
                <a:spcPct val="0"/>
              </a:spcBef>
              <a:spcAft>
                <a:spcPct val="0"/>
              </a:spcAft>
            </a:pPr>
            <a:r>
              <a:rPr lang="be-BY" sz="2400" dirty="0" smtClean="0">
                <a:latin typeface="Times New Roman" pitchFamily="18" charset="0"/>
                <a:cs typeface="Times New Roman" pitchFamily="18" charset="0"/>
              </a:rPr>
              <a:t>Пабудаваў некалькі прадпрыемстваў, друкарню</a:t>
            </a:r>
            <a:endParaRPr lang="be-BY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91" y="664462"/>
            <a:ext cx="3312368" cy="425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1567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-3346"/>
            <a:ext cx="9144793" cy="6864691"/>
          </a:xfrm>
          <a:prstGeom prst="rect">
            <a:avLst/>
          </a:prstGeom>
        </p:spPr>
      </p:pic>
      <p:pic>
        <p:nvPicPr>
          <p:cNvPr id="3" name="Огински Полонез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199" y="5949280"/>
            <a:ext cx="609600" cy="609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987824" y="116632"/>
            <a:ext cx="6048672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be-BY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Доўгі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час у </a:t>
            </a:r>
            <a:r>
              <a:rPr lang="be-BY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Слоніме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паланэз </a:t>
            </a:r>
            <a:r>
              <a:rPr lang="be-BY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выконваў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ролю </a:t>
            </a:r>
            <a:r>
              <a:rPr lang="be-BY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гімна. </a:t>
            </a:r>
            <a:endParaRPr lang="be-BY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be-BY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Кожны </a:t>
            </a:r>
            <a:r>
              <a:rPr lang="be-BY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дзень </a:t>
            </a:r>
            <a:r>
              <a:rPr lang="be-BY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 6 </a:t>
            </a:r>
            <a:r>
              <a:rPr lang="be-BY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гадзін раніцы гарадскі музыка падымаўся на пажарную вежу, адчыняў усе вокны, браў у рукі трубу </a:t>
            </a:r>
            <a:r>
              <a:rPr lang="be-BY" sz="1400">
                <a:latin typeface="Times New Roman" panose="02020603050405020304" pitchFamily="18" charset="0"/>
                <a:ea typeface="Times New Roman" panose="02020603050405020304" pitchFamily="18" charset="0"/>
              </a:rPr>
              <a:t>і </a:t>
            </a:r>
            <a:r>
              <a:rPr lang="be-BY" sz="140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выконваў </a:t>
            </a:r>
            <a:r>
              <a:rPr lang="be-BY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паланэз. Пад яго </a:t>
            </a:r>
            <a:r>
              <a:rPr lang="be-BY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задушэўныя гукі пачынаўся ў людзей новы працоўны дзень.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97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2"/>
          <p:cNvSpPr txBox="1">
            <a:spLocks noChangeArrowheads="1"/>
          </p:cNvSpPr>
          <p:nvPr/>
        </p:nvSpPr>
        <p:spPr bwMode="auto">
          <a:xfrm>
            <a:off x="4057638" y="448230"/>
            <a:ext cx="4602094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Міхал Клеафас </a:t>
            </a:r>
            <a:r>
              <a:rPr kumimoji="0" lang="be-BY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Агінскі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be-BY" sz="20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пляменнік </a:t>
            </a:r>
            <a:r>
              <a:rPr lang="be-BY" sz="2000" b="1" dirty="0" smtClean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Міхала </a:t>
            </a:r>
            <a:r>
              <a:rPr lang="be-BY" sz="20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Казіміра Агінскага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man Old Style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40220" y="1602003"/>
            <a:ext cx="4236929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Паланэз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“Развітанне з Радзімай”</a:t>
            </a:r>
          </a:p>
          <a:p>
            <a:pPr lvl="0" algn="ctr"/>
            <a:r>
              <a:rPr lang="be-BY" sz="2000" b="1" dirty="0">
                <a:latin typeface="Times New Roman" pitchFamily="18" charset="0"/>
                <a:cs typeface="Times New Roman" pitchFamily="18" charset="0"/>
              </a:rPr>
              <a:t>быў напісаны </a:t>
            </a:r>
          </a:p>
          <a:p>
            <a:pPr lvl="0" algn="ctr"/>
            <a:r>
              <a:rPr lang="be-BY" sz="2000" b="1" dirty="0" smtClean="0">
                <a:latin typeface="Times New Roman" pitchFamily="18" charset="0"/>
                <a:cs typeface="Times New Roman" pitchFamily="18" charset="0"/>
              </a:rPr>
              <a:t>ў </a:t>
            </a:r>
            <a:r>
              <a:rPr lang="be-BY" sz="2000" b="1" dirty="0">
                <a:latin typeface="Times New Roman" pitchFamily="18" charset="0"/>
                <a:cs typeface="Times New Roman" pitchFamily="18" charset="0"/>
              </a:rPr>
              <a:t>мястэчку Залессе каля Смаргоні</a:t>
            </a:r>
            <a:r>
              <a:rPr lang="be-BY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be-BY" sz="2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19 ст.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57" y="448230"/>
            <a:ext cx="3572407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789485" y="3917331"/>
            <a:ext cx="496454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e-BY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канцы 18 ст. </a:t>
            </a:r>
            <a:r>
              <a:rPr lang="be-BY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тэрыторыя </a:t>
            </a:r>
            <a:r>
              <a:rPr lang="be-BY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Рэчы Паспалітай, у склад якой уваходзілі беларускія землі, была падзелена між іншымі краінамі. Беларускія землі былі ўключаны ў склад Расіі.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512" y="5591042"/>
            <a:ext cx="8964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Паланэ́з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e-BY" sz="2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старадаўні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польскі</a:t>
            </a:r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solidFill>
                  <a:srgbClr val="0B008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Танец"/>
              </a:rPr>
              <a:t>танец</a:t>
            </a:r>
            <a:r>
              <a:rPr lang="ru-RU" sz="24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шэсце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ўрачыстага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характару</a:t>
            </a:r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be-BY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09243" y="6116969"/>
            <a:ext cx="5067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Выконваўся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правіла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напачатку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баляў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6284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uchportal.ru/_ld/529/885534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487"/>
            <a:ext cx="9144000" cy="686748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03648" y="1484784"/>
            <a:ext cx="728667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haroni" pitchFamily="2" charset="-79"/>
              </a:rPr>
              <a:t>        </a:t>
            </a:r>
            <a:r>
              <a:rPr kumimoji="0" lang="be-BY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haroni" pitchFamily="2" charset="-79"/>
              </a:rPr>
              <a:t>У </a:t>
            </a:r>
            <a:r>
              <a:rPr kumimoji="0" lang="be-BY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haroni" pitchFamily="2" charset="-79"/>
              </a:rPr>
              <a:t>- УВАЖЛІВЫЯ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haroni" pitchFamily="2" charset="-79"/>
              </a:rPr>
              <a:t> </a:t>
            </a:r>
            <a:r>
              <a:rPr kumimoji="0" lang="be-BY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haroni" pitchFamily="2" charset="-79"/>
              </a:rPr>
              <a:t>      </a:t>
            </a:r>
            <a:r>
              <a:rPr kumimoji="0" lang="be-BY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haroni" pitchFamily="2" charset="-79"/>
              </a:rPr>
              <a:t>Р </a:t>
            </a:r>
            <a:r>
              <a:rPr kumimoji="0" lang="be-BY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haroni" pitchFamily="2" charset="-79"/>
              </a:rPr>
              <a:t>- РАЗУМНЫЯ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haroni" pitchFamily="2" charset="-79"/>
              </a:rPr>
              <a:t>       </a:t>
            </a:r>
            <a:r>
              <a:rPr kumimoji="0" lang="be-BY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haroni" pitchFamily="2" charset="-79"/>
              </a:rPr>
              <a:t>О </a:t>
            </a:r>
            <a:r>
              <a:rPr kumimoji="0" lang="be-BY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haroni" pitchFamily="2" charset="-79"/>
              </a:rPr>
              <a:t>- ДОБРАЗЫЧЛІВЫЯ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haroni" pitchFamily="2" charset="-79"/>
              </a:rPr>
              <a:t>       </a:t>
            </a:r>
            <a:r>
              <a:rPr kumimoji="0" lang="be-BY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haroni" pitchFamily="2" charset="-79"/>
              </a:rPr>
              <a:t>К </a:t>
            </a:r>
            <a:r>
              <a:rPr kumimoji="0" lang="be-BY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haroni" pitchFamily="2" charset="-79"/>
              </a:rPr>
              <a:t>- КЕМЛІВЫЯ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8745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Задачы ўрока</a:t>
            </a:r>
            <a:endParaRPr lang="be-BY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spcBef>
                <a:spcPts val="0"/>
              </a:spcBef>
              <a:buFontTx/>
              <a:buChar char="-"/>
            </a:pPr>
            <a:r>
              <a:rPr lang="be-BY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калі ўзнік </a:t>
            </a:r>
            <a:r>
              <a:rPr lang="be-BY" sz="2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 </a:t>
            </a:r>
            <a:r>
              <a:rPr lang="be-BY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 развіваўся </a:t>
            </a:r>
            <a:r>
              <a:rPr lang="be-BY" sz="2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народны </a:t>
            </a:r>
            <a:r>
              <a:rPr lang="be-BY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лялечны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be-BY" sz="2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be-BY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тэатр - батлейка</a:t>
            </a:r>
            <a:r>
              <a:rPr lang="be-BY" sz="2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endParaRPr lang="ru-RU" sz="2800" dirty="0"/>
          </a:p>
          <a:p>
            <a:pPr marL="66040" lvl="0" indent="0" algn="just">
              <a:buNone/>
            </a:pPr>
            <a:r>
              <a:rPr lang="be-BY" sz="2800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высветлім</a:t>
            </a:r>
            <a:r>
              <a:rPr lang="be-BY" sz="28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be-BY" sz="2800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 </a:t>
            </a:r>
            <a:r>
              <a:rPr lang="be-BY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ўклад унеслі С.Полацкі,</a:t>
            </a:r>
          </a:p>
          <a:p>
            <a:pPr marL="66040" lvl="0" indent="0" algn="just">
              <a:buNone/>
            </a:pPr>
            <a:r>
              <a:rPr lang="be-BY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Агінскія </a:t>
            </a:r>
            <a:r>
              <a:rPr lang="be-BY" sz="28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ў </a:t>
            </a:r>
            <a:r>
              <a:rPr lang="be-BY" sz="2800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развіццё </a:t>
            </a:r>
            <a:r>
              <a:rPr lang="be-BY" sz="2800" b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тэатральнага і музычнага мастацтва. </a:t>
            </a:r>
            <a:endParaRPr lang="be-BY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None/>
            </a:pPr>
            <a:endParaRPr lang="be-BY" sz="4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be-BY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54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7882" y="3617045"/>
            <a:ext cx="2212304" cy="2866784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07655" y="3750085"/>
            <a:ext cx="2219648" cy="26974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08" y="332656"/>
            <a:ext cx="3293208" cy="25922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631426"/>
            <a:ext cx="6143668" cy="1143000"/>
          </a:xfrm>
        </p:spPr>
        <p:txBody>
          <a:bodyPr>
            <a:normAutofit/>
          </a:bodyPr>
          <a:lstStyle/>
          <a:p>
            <a:r>
              <a:rPr lang="be-BY" sz="6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Дзякуй за ўвагу!</a:t>
            </a:r>
            <a:endParaRPr lang="be-BY" sz="6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764" y="3607592"/>
            <a:ext cx="2081661" cy="2839981"/>
          </a:xfrm>
          <a:prstGeom prst="rect">
            <a:avLst/>
          </a:prstGeom>
        </p:spPr>
      </p:pic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58418"/>
          </a:xfrm>
        </p:spPr>
        <p:txBody>
          <a:bodyPr>
            <a:normAutofit/>
          </a:bodyPr>
          <a:lstStyle/>
          <a:p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04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268760"/>
            <a:ext cx="77048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Тэатр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мастацтва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сцэнічнае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дзеянне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што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ўзнікае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ў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працэсе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гульні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акцёра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перад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публікай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4221088"/>
            <a:ext cx="64175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грэчаскай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мовы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endParaRPr lang="be-BY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l-GR" sz="2400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месца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відовішчаў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», 2) «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відовішча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61457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Тэ</a:t>
            </a:r>
            <a:r>
              <a:rPr lang="be-BY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атры Беларусі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772816"/>
            <a:ext cx="7128792" cy="2160240"/>
          </a:xfrm>
        </p:spPr>
        <p:txBody>
          <a:bodyPr>
            <a:normAutofit/>
          </a:bodyPr>
          <a:lstStyle/>
          <a:p>
            <a:r>
              <a:rPr lang="be-BY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be-BY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драматычных</a:t>
            </a:r>
          </a:p>
          <a:p>
            <a:r>
              <a:rPr lang="be-BY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be-BY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юнага гледача</a:t>
            </a:r>
          </a:p>
          <a:p>
            <a:r>
              <a:rPr lang="be-BY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be-BY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оперы і балета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95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3.foto.by/photos/93088/5e340/90e78/e086d497bfafc360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4104456" cy="307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519098"/>
            <a:ext cx="46805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Магілёўскі драматычны тэатр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e-BY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адкрыты ў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1888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годзе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177277"/>
            <a:ext cx="4099876" cy="307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67944" y="5377581"/>
            <a:ext cx="4949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Магілёўскі абласны тэатр лялек </a:t>
            </a:r>
          </a:p>
          <a:p>
            <a:pPr algn="ctr"/>
            <a:r>
              <a:rPr lang="be-BY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be-BY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дкрыты ў 1979 годзе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06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836712"/>
            <a:ext cx="8640959" cy="1694625"/>
          </a:xfrm>
        </p:spPr>
        <p:txBody>
          <a:bodyPr>
            <a:normAutofit fontScale="90000"/>
          </a:bodyPr>
          <a:lstStyle/>
          <a:p>
            <a:r>
              <a:rPr lang="be-BY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Тэатр оперы і балета ў Мінску</a:t>
            </a:r>
            <a:br>
              <a:rPr lang="be-BY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e-BY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be-BY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дкрыты ў 1933г.</a:t>
            </a:r>
            <a:br>
              <a:rPr lang="be-BY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e-BY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2003 год – рэканструкцыя</a:t>
            </a:r>
            <a:br>
              <a:rPr lang="be-BY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e-BY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2009 годдзе </a:t>
            </a:r>
            <a:r>
              <a:rPr lang="ru-RU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адбылося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ўрачыстае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адкрыццё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тэатра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удзелам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прэзідэнта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РБ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be-BY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e-BY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e-BY" sz="2700" dirty="0" smtClean="0"/>
              <a:t/>
            </a:r>
            <a:br>
              <a:rPr lang="be-BY" sz="2700" dirty="0" smtClean="0"/>
            </a:br>
            <a:endParaRPr lang="ru-RU" sz="2700" dirty="0"/>
          </a:p>
        </p:txBody>
      </p:sp>
      <p:pic>
        <p:nvPicPr>
          <p:cNvPr id="3074" name="Picture 2" descr="ÐÐ°ÑÑÐ¸Ð½ÐºÐ¸ Ð¿Ð¾ Ð·Ð°Ð¿ÑÐ¾ÑÑ ÑÑÐ°ÑÑ Ð¾Ð¿ÐµÑÑ Ñ Ð±Ð°Ð»ÐµÑÐ° Ð¼ÑÐ½ÑÐ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64904"/>
            <a:ext cx="8015648" cy="399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13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53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923</TotalTime>
  <Words>512</Words>
  <Application>Microsoft Office PowerPoint</Application>
  <PresentationFormat>Экран (4:3)</PresentationFormat>
  <Paragraphs>100</Paragraphs>
  <Slides>31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31</vt:i4>
      </vt:variant>
    </vt:vector>
  </HeadingPairs>
  <TitlesOfParts>
    <vt:vector size="39" baseType="lpstr">
      <vt:lpstr>Aharoni</vt:lpstr>
      <vt:lpstr>Arial</vt:lpstr>
      <vt:lpstr>Bookman Old Style</vt:lpstr>
      <vt:lpstr>Calibri</vt:lpstr>
      <vt:lpstr>Times New Roman</vt:lpstr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Тэатры Беларусі</vt:lpstr>
      <vt:lpstr>Презентация PowerPoint</vt:lpstr>
      <vt:lpstr>Тэатр оперы і балета ў Мінску адкрыты ў 1933г. 2003 год – рэканструкцыя У 2009 годдзе адбылося  ўрачыстае адкрыццё тэатра з удзелам прэзідэнта РБ   </vt:lpstr>
      <vt:lpstr>Презентация PowerPoint</vt:lpstr>
      <vt:lpstr>Презентация PowerPoint</vt:lpstr>
      <vt:lpstr>Задачы ўрока</vt:lpstr>
      <vt:lpstr>Презентация PowerPoint</vt:lpstr>
      <vt:lpstr>Батлейка – народны лялечны тэатр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Сімяон Полацкі – 1629-1680 гг.</vt:lpstr>
      <vt:lpstr>Старонкі «Буквара» Сімяона Полацкага  (1679 г.) </vt:lpstr>
      <vt:lpstr>25 сакавіка 1994 г. у Полацку адкрыўся  музей-бібліятэка Сімяона Полацкага </vt:lpstr>
      <vt:lpstr>Презентация PowerPoint</vt:lpstr>
      <vt:lpstr>Уласныя тэатры</vt:lpstr>
      <vt:lpstr>Презентация PowerPoint</vt:lpstr>
      <vt:lpstr>Презентация PowerPoint</vt:lpstr>
      <vt:lpstr>Міхал Казімір Агінскі</vt:lpstr>
      <vt:lpstr>Презентация PowerPoint</vt:lpstr>
      <vt:lpstr>Презентация PowerPoint</vt:lpstr>
      <vt:lpstr>Презентация PowerPoint</vt:lpstr>
      <vt:lpstr>Задачы ўрока</vt:lpstr>
      <vt:lpstr>Дзякуй за ўвагу!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Ад батлейкі да тэатра</dc:title>
  <dc:creator>Кристина</dc:creator>
  <cp:lastModifiedBy>Пользователь Windows</cp:lastModifiedBy>
  <cp:revision>114</cp:revision>
  <dcterms:created xsi:type="dcterms:W3CDTF">2013-02-12T15:19:54Z</dcterms:created>
  <dcterms:modified xsi:type="dcterms:W3CDTF">2019-02-21T11:25:57Z</dcterms:modified>
</cp:coreProperties>
</file>