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66" r:id="rId13"/>
    <p:sldId id="267" r:id="rId14"/>
    <p:sldId id="268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FF"/>
    <a:srgbClr val="00FFFF"/>
    <a:srgbClr val="FFCC00"/>
    <a:srgbClr val="FF0066"/>
    <a:srgbClr val="66FF33"/>
    <a:srgbClr val="43FF98"/>
    <a:srgbClr val="009242"/>
    <a:srgbClr val="09FF78"/>
    <a:srgbClr val="65FF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318" autoAdjust="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8108D-0CA4-4C35-923E-E51C8F73653C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F63BB-9BBB-460F-8F52-C6FC724AF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F63BB-9BBB-460F-8F52-C6FC724AFB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65FFAB">
                <a:alpha val="79000"/>
              </a:srgbClr>
            </a:gs>
            <a:gs pos="61000">
              <a:srgbClr val="00B0F0">
                <a:alpha val="5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EA84-529B-42D3-80AC-F78588C8506A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5CBA-3E4A-41EE-A11C-0B9377B2A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5286412"/>
          </a:xfrm>
        </p:spPr>
        <p:txBody>
          <a:bodyPr>
            <a:noAutofit/>
          </a:bodyPr>
          <a:lstStyle/>
          <a:p>
            <a: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Соотношение знаниевого </a:t>
            </a:r>
            <a:b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деятельностного компонентов </a:t>
            </a:r>
            <a:b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содержании урока</a:t>
            </a:r>
            <a:b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учебному предмету “Человек и мир”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643182"/>
            <a:ext cx="8715468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e-BY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14290"/>
            <a:ext cx="8229600" cy="4397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endParaRPr kumimoji="0" lang="ru-RU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000108"/>
            <a:ext cx="8286808" cy="20717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2910" y="285728"/>
            <a:ext cx="8229600" cy="4397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endParaRPr kumimoji="0" lang="ru-RU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2214554"/>
            <a:ext cx="8215370" cy="3143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Формулировать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вопрос.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1" i="1" baseline="0" dirty="0" smtClean="0">
                <a:latin typeface="Times New Roman" pitchFamily="18" charset="0"/>
                <a:cs typeface="Times New Roman" pitchFamily="18" charset="0"/>
              </a:rPr>
              <a:t>Планировать исследование.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Делать выводы на основе полученных данных.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1" i="1" baseline="0" dirty="0" smtClean="0">
                <a:latin typeface="Times New Roman" pitchFamily="18" charset="0"/>
                <a:cs typeface="Times New Roman" pitchFamily="18" charset="0"/>
              </a:rPr>
              <a:t>Приводить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доказательства и аргументы.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Решать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нестандартные задачи.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Задания, позволяющие сформировать опыт рассуждения при решении нестандартных задач – жизненных ситуаций</a:t>
            </a:r>
            <a:endParaRPr lang="ru-RU" sz="2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7222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1"/>
          <a:ext cx="8715436" cy="63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11276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 в учебнике на основе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знаниевого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 на основе </a:t>
                      </a:r>
                    </a:p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компонента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68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Прочтите параграф. Ответьте на вопросы учебника.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Подготовьтесь задать разные вопросы (4) по данной теме.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34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Составьте пищевую цепь по картинке.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Китае основным продуктом питания является рис. Китайцы заметили, что воробьи, поедающие рис, наносят вред сельскому хозяйству. За несколько лет были истреблены все птицы. Но урожай риса не увеличился, а уменьшился. </a:t>
                      </a:r>
                    </a:p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урожай риса не увеличился?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142854"/>
            <a:ext cx="8229600" cy="2360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be-BY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357166"/>
            <a:ext cx="8429684" cy="10001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Способы организации работы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изучаемым материалом:</a:t>
            </a:r>
            <a:endParaRPr kumimoji="0" lang="be-BY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be-BY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500174"/>
            <a:ext cx="8572560" cy="10715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be-BY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рансформация материала</a:t>
            </a:r>
            <a:r>
              <a:rPr kumimoji="0" lang="be-BY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 определённую коммуникативную задачу;</a:t>
            </a:r>
            <a:endParaRPr kumimoji="0" lang="be-BY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be-BY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42886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самостоятельное</a:t>
            </a:r>
            <a:r>
              <a:rPr lang="be-BY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изучение нового материала без предварительного объяснения учителя;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самостоятельно полученная информация из дополнительных источников;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357695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be-BY" sz="2800" b="1" i="1" dirty="0" smtClean="0">
                <a:latin typeface="Times New Roman" pitchFamily="18" charset="0"/>
                <a:cs typeface="Times New Roman" pitchFamily="18" charset="0"/>
              </a:rPr>
              <a:t>работа с материалом, содержащим противоречивые сведения, противоположные позиции и, следовательно, допускающим различное толкование.</a:t>
            </a:r>
            <a:endParaRPr lang="ru-RU" sz="2800" i="1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8643998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Способы организации обратной связи</a:t>
            </a:r>
            <a:endParaRPr kumimoji="0" lang="ru-RU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000108"/>
            <a:ext cx="857256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Лист обратной связи, составленный на основе ответа.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571612"/>
            <a:ext cx="844391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  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Рефлексивный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лист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000240"/>
            <a:ext cx="8515352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какими трудностями вы встретились при выполнении работы?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 вы думаете, почему вам было легко (трудно) справиться с заданием?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 какой задачей вы сегодня справились?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 что вы бы поставили себе высокую отметку?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Что бы вы посоветовали себе, если бы вам предложили выполнить эту работу ещё раз?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Если бы вам предложили выполнить эту работу ещё раз, что бы вы сделали по-другому?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Какую информацию вы бы включили в задание ещё, что бы убрали?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4000504"/>
            <a:ext cx="8229600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4500570"/>
            <a:ext cx="8786874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928669"/>
            <a:ext cx="8643998" cy="28575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857628"/>
            <a:ext cx="8229600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357694"/>
            <a:ext cx="8229600" cy="2286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-695" b="3906"/>
          <a:stretch>
            <a:fillRect/>
          </a:stretch>
        </p:blipFill>
        <p:spPr bwMode="auto">
          <a:xfrm>
            <a:off x="2428860" y="214290"/>
            <a:ext cx="442915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8596" y="5214950"/>
            <a:ext cx="8429684" cy="107157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Рабочий стол\1кл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974033">
            <a:off x="563765" y="400573"/>
            <a:ext cx="23574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Администратор\Рабочий стол\2 кл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78640">
            <a:off x="6234983" y="458912"/>
            <a:ext cx="23574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Администратор\Рабочий стол\3 кл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43512">
            <a:off x="1643042" y="3286124"/>
            <a:ext cx="23574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Администратор\Рабочий стол\4 кл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80476">
            <a:off x="4656578" y="3203462"/>
            <a:ext cx="238125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12959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1571612"/>
            <a:ext cx="8715436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3857628"/>
            <a:ext cx="8715436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C:\Documents and Settings\Администратор\Рабочий стол\экск. пар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42844" y="857232"/>
            <a:ext cx="8858312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e-BY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785794"/>
            <a:ext cx="8429716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C:\Documents and Settings\Администратор\Рабочий стол\луг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15304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785818"/>
          </a:xfrm>
        </p:spPr>
        <p:txBody>
          <a:bodyPr>
            <a:normAutofit fontScale="90000"/>
          </a:bodyPr>
          <a:lstStyle/>
          <a:p>
            <a:pPr lvl="0" algn="just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6682" y="723880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C:\Documents and Settings\Администратор\Рабочий стол\лос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71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14290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C:\Documents and Settings\Администратор\Рабочий стол\ориентирование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5929353"/>
          </a:xfrm>
          <a:prstGeom prst="rect">
            <a:avLst/>
          </a:prstGeom>
          <a:solidFill>
            <a:srgbClr val="43FF98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357167"/>
            <a:ext cx="84582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688" y="1643050"/>
            <a:ext cx="8858312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688" y="2571744"/>
            <a:ext cx="885831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3643314"/>
            <a:ext cx="8858312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e-BY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32" y="428604"/>
            <a:ext cx="8215434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e-BY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C:\Documents and Settings\Администратор\Рабочий стол\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1"/>
            <a:ext cx="8501122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Задания,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формирующие 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знаниевый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компонент: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14282" y="928670"/>
            <a:ext cx="871543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оспроизводить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памяти, узнавать;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714488"/>
            <a:ext cx="8715436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e-BY" sz="4700" b="1" i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определять;</a:t>
            </a:r>
            <a:endParaRPr lang="be-BY" sz="47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be-BY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kumimoji="0" lang="be-BY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688" y="2500306"/>
            <a:ext cx="8572592" cy="78581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e-BY" sz="4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kumimoji="0" lang="be-BY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риводить примеры;</a:t>
            </a:r>
            <a:endParaRPr kumimoji="0" lang="be-BY" sz="4300" b="1" i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19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kumimoji="0" lang="be-BY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e-BY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описывать;</a:t>
            </a:r>
            <a:endParaRPr lang="ru-RU" sz="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982998"/>
            <a:ext cx="83582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e-BY" sz="3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демонстрировать знания об использовании приборов и материалов, методов и процедур</a:t>
            </a:r>
            <a:endParaRPr lang="ru-RU" sz="33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8229600" cy="4397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642918"/>
            <a:ext cx="9001156" cy="7072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be-BY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1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Задания, направленные на применение знаний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опыте деятельности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85860"/>
            <a:ext cx="7715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сравнивать, противопоставлять, классифицировать;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1455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связывать, соотносить;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71448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использовать модели;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643314"/>
            <a:ext cx="602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объяснять;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143248"/>
            <a:ext cx="602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находить решения;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71462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интерпретировать информацию;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346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Соотношение знаниевого  и деятельностного компонентов  в содержании урока  по учебному предмету “Человек и мир”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Асаблівасці скланення некаторых прозвішчаў</dc:title>
  <dc:creator>Admin</dc:creator>
  <cp:lastModifiedBy>WORK</cp:lastModifiedBy>
  <cp:revision>50</cp:revision>
  <dcterms:created xsi:type="dcterms:W3CDTF">2013-10-19T12:54:28Z</dcterms:created>
  <dcterms:modified xsi:type="dcterms:W3CDTF">2017-05-06T08:49:26Z</dcterms:modified>
</cp:coreProperties>
</file>